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34"/>
  </p:notesMasterIdLst>
  <p:sldIdLst>
    <p:sldId id="256" r:id="rId2"/>
    <p:sldId id="257" r:id="rId3"/>
    <p:sldId id="258" r:id="rId4"/>
    <p:sldId id="264" r:id="rId5"/>
    <p:sldId id="265" r:id="rId6"/>
    <p:sldId id="267" r:id="rId7"/>
    <p:sldId id="268" r:id="rId8"/>
    <p:sldId id="270" r:id="rId9"/>
    <p:sldId id="266" r:id="rId10"/>
    <p:sldId id="271" r:id="rId11"/>
    <p:sldId id="280" r:id="rId12"/>
    <p:sldId id="281" r:id="rId13"/>
    <p:sldId id="272" r:id="rId14"/>
    <p:sldId id="273" r:id="rId15"/>
    <p:sldId id="274" r:id="rId16"/>
    <p:sldId id="275" r:id="rId17"/>
    <p:sldId id="276" r:id="rId18"/>
    <p:sldId id="277" r:id="rId19"/>
    <p:sldId id="269" r:id="rId20"/>
    <p:sldId id="279" r:id="rId21"/>
    <p:sldId id="282" r:id="rId22"/>
    <p:sldId id="278" r:id="rId23"/>
    <p:sldId id="284" r:id="rId24"/>
    <p:sldId id="283" r:id="rId25"/>
    <p:sldId id="285" r:id="rId26"/>
    <p:sldId id="287" r:id="rId27"/>
    <p:sldId id="288" r:id="rId28"/>
    <p:sldId id="289" r:id="rId29"/>
    <p:sldId id="290" r:id="rId30"/>
    <p:sldId id="291" r:id="rId31"/>
    <p:sldId id="292" r:id="rId32"/>
    <p:sldId id="2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7"/>
    <p:restoredTop sz="79739"/>
  </p:normalViewPr>
  <p:slideViewPr>
    <p:cSldViewPr snapToGrid="0" snapToObjects="1">
      <p:cViewPr varScale="1">
        <p:scale>
          <a:sx n="83" d="100"/>
          <a:sy n="83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9277F-2943-6D48-B05D-93E4994DB578}" type="doc">
      <dgm:prSet loTypeId="urn:microsoft.com/office/officeart/2005/8/layout/orgChar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CD2F874-5689-6242-8ACA-2280D8815631}">
      <dgm:prSet phldrT="[Text]"/>
      <dgm:spPr/>
      <dgm:t>
        <a:bodyPr/>
        <a:lstStyle/>
        <a:p>
          <a:r>
            <a:rPr lang="en-US"/>
            <a:t>Scientific aptitude</a:t>
          </a:r>
          <a:endParaRPr lang="en-US" dirty="0"/>
        </a:p>
      </dgm:t>
    </dgm:pt>
    <dgm:pt modelId="{F8F9F125-D6D3-4445-AFE7-D7F0E76E7A32}" type="parTrans" cxnId="{35472C6A-D0EA-3249-91A7-28118CAF6A3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11140AD-A2DC-4148-B7F5-FC457778E14F}" type="sibTrans" cxnId="{35472C6A-D0EA-3249-91A7-28118CAF6A3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83BEA7F-23A3-3B46-8D16-9E9C52266671}">
      <dgm:prSet phldrT="[Text]"/>
      <dgm:spPr/>
      <dgm:t>
        <a:bodyPr/>
        <a:lstStyle/>
        <a:p>
          <a:r>
            <a:rPr lang="en-US"/>
            <a:t>Biology</a:t>
          </a:r>
          <a:endParaRPr lang="en-US" dirty="0"/>
        </a:p>
      </dgm:t>
    </dgm:pt>
    <dgm:pt modelId="{A9AA27B6-9799-984B-A284-7183BB696724}" type="parTrans" cxnId="{E2BB3D79-F87C-F842-A20D-FC9E1A83F3F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69403C0-F512-714C-84F5-B16A7E8AB52A}" type="sibTrans" cxnId="{E2BB3D79-F87C-F842-A20D-FC9E1A83F3F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B2FCE101-BA35-EA4B-AD5F-E48F492E545B}">
      <dgm:prSet phldrT="[Text]"/>
      <dgm:spPr/>
      <dgm:t>
        <a:bodyPr/>
        <a:lstStyle/>
        <a:p>
          <a:r>
            <a:rPr lang="en-US"/>
            <a:t>Chemistry</a:t>
          </a:r>
          <a:endParaRPr lang="en-US" dirty="0"/>
        </a:p>
      </dgm:t>
    </dgm:pt>
    <dgm:pt modelId="{F30D097C-9666-A542-9891-2CA2CA40EE30}" type="parTrans" cxnId="{DD763814-0B3F-3244-937B-728DCCE1230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D7952E4-A347-794F-A582-07C60207A549}" type="sibTrans" cxnId="{DD763814-0B3F-3244-937B-728DCCE1230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3AE331F-EA36-BE46-A0DA-2B75887F9D7F}">
      <dgm:prSet phldrT="[Text]"/>
      <dgm:spPr/>
      <dgm:t>
        <a:bodyPr/>
        <a:lstStyle/>
        <a:p>
          <a:r>
            <a:rPr lang="en-US"/>
            <a:t>Physics</a:t>
          </a:r>
          <a:endParaRPr lang="en-US" dirty="0"/>
        </a:p>
      </dgm:t>
    </dgm:pt>
    <dgm:pt modelId="{DFF50A73-B277-F341-86CD-8D3DD93A673B}" type="parTrans" cxnId="{FA47F41F-AE02-D444-899B-B3CE45EE0E0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A05F2E7-4CE9-0A4F-882F-61BCDFAF82A5}" type="sibTrans" cxnId="{FA47F41F-AE02-D444-899B-B3CE45EE0E0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43EF4AE-DA74-9043-9585-D0ADDCACA932}">
      <dgm:prSet phldrT="[Text]"/>
      <dgm:spPr/>
      <dgm:t>
        <a:bodyPr/>
        <a:lstStyle/>
        <a:p>
          <a:r>
            <a:rPr lang="en-US"/>
            <a:t>Quantitative reasoning</a:t>
          </a:r>
          <a:endParaRPr lang="en-US" dirty="0"/>
        </a:p>
      </dgm:t>
    </dgm:pt>
    <dgm:pt modelId="{A9748BB3-BA41-3B40-95D7-6F6806E99C29}" type="parTrans" cxnId="{F9A0931B-A52A-704A-9B99-5B24BB67AB6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C27DFE6-BD29-F14D-97B8-2A704096F69A}" type="sibTrans" cxnId="{F9A0931B-A52A-704A-9B99-5B24BB67AB6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88EA792-ACBE-B043-936D-B11DF839AAF0}">
      <dgm:prSet/>
      <dgm:spPr/>
      <dgm:t>
        <a:bodyPr/>
        <a:lstStyle/>
        <a:p>
          <a:r>
            <a:rPr lang="en-US"/>
            <a:t>Calculus</a:t>
          </a:r>
          <a:endParaRPr lang="en-US" dirty="0"/>
        </a:p>
      </dgm:t>
    </dgm:pt>
    <dgm:pt modelId="{2D951474-987A-AB47-8F38-2F1F50452098}" type="parTrans" cxnId="{F63ED041-78AB-524E-8ACD-E1699FE6E642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8694E66-3434-F345-8934-5F5F6D6566C5}" type="sibTrans" cxnId="{F63ED041-78AB-524E-8ACD-E1699FE6E642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AEE62F3-BEC8-EB46-A6DC-F8BCCC7C7C61}">
      <dgm:prSet/>
      <dgm:spPr/>
      <dgm:t>
        <a:bodyPr/>
        <a:lstStyle/>
        <a:p>
          <a:r>
            <a:rPr lang="en-US"/>
            <a:t>Statistics</a:t>
          </a:r>
          <a:endParaRPr lang="en-US" dirty="0"/>
        </a:p>
      </dgm:t>
    </dgm:pt>
    <dgm:pt modelId="{055631A3-FA2C-AE4A-ACC5-C882506C4007}" type="parTrans" cxnId="{C1A33FE4-1B63-0844-BC4C-A683C3DE689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E2FFEE4-042F-C941-850B-C7FBCA5AAA9B}" type="sibTrans" cxnId="{C1A33FE4-1B63-0844-BC4C-A683C3DE689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2E56869-AF8E-7E4E-B0A6-0E47B0103426}">
      <dgm:prSet/>
      <dgm:spPr/>
      <dgm:t>
        <a:bodyPr/>
        <a:lstStyle/>
        <a:p>
          <a:r>
            <a:rPr lang="en-US"/>
            <a:t>Communication skills</a:t>
          </a:r>
          <a:endParaRPr lang="en-US" dirty="0"/>
        </a:p>
      </dgm:t>
    </dgm:pt>
    <dgm:pt modelId="{3E2A4637-BF0F-A04F-BEC8-DE846350EA65}" type="parTrans" cxnId="{B50F1565-4E42-6441-B906-87CB9B0051AF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3C0589E-B37C-614E-943C-54B6476A2744}" type="sibTrans" cxnId="{B50F1565-4E42-6441-B906-87CB9B0051AF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591746B-5AF6-714D-9102-6689C8C5C5C6}">
      <dgm:prSet/>
      <dgm:spPr/>
      <dgm:t>
        <a:bodyPr/>
        <a:lstStyle/>
        <a:p>
          <a:r>
            <a:rPr lang="en-US"/>
            <a:t>Writing</a:t>
          </a:r>
          <a:endParaRPr lang="en-US" dirty="0"/>
        </a:p>
      </dgm:t>
    </dgm:pt>
    <dgm:pt modelId="{AC6BB111-3989-314F-B66F-32252CAC5EF9}" type="parTrans" cxnId="{206B1B84-52EC-AA4B-AC7B-9CBE945047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98AD6E5-BCBB-AD4C-B0D2-62A1C3D7961F}" type="sibTrans" cxnId="{206B1B84-52EC-AA4B-AC7B-9CBE945047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E17339F-B804-FB4C-8BA4-D7F93FBF9EBD}">
      <dgm:prSet/>
      <dgm:spPr/>
      <dgm:t>
        <a:bodyPr/>
        <a:lstStyle/>
        <a:p>
          <a:r>
            <a:rPr lang="en-US" dirty="0"/>
            <a:t>Literature</a:t>
          </a:r>
        </a:p>
      </dgm:t>
    </dgm:pt>
    <dgm:pt modelId="{2A71E260-6B2D-D94E-9B60-00E3DFC65A10}" type="parTrans" cxnId="{5579C461-3831-0E46-81F7-0E45D809E2D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F44E7E7-20D4-C14D-96FD-DA0A2A4D5A5E}" type="sibTrans" cxnId="{5579C461-3831-0E46-81F7-0E45D809E2D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C4C7D38-BA9B-C946-A5F6-E2AB7634416C}" type="pres">
      <dgm:prSet presAssocID="{1E49277F-2943-6D48-B05D-93E4994DB5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85231E-5086-944F-B630-1DA446C9BF1A}" type="pres">
      <dgm:prSet presAssocID="{DCD2F874-5689-6242-8ACA-2280D8815631}" presName="hierRoot1" presStyleCnt="0">
        <dgm:presLayoutVars>
          <dgm:hierBranch val="init"/>
        </dgm:presLayoutVars>
      </dgm:prSet>
      <dgm:spPr/>
    </dgm:pt>
    <dgm:pt modelId="{2065AEA3-EC9E-CE49-9B98-AB19BF934E4A}" type="pres">
      <dgm:prSet presAssocID="{DCD2F874-5689-6242-8ACA-2280D8815631}" presName="rootComposite1" presStyleCnt="0"/>
      <dgm:spPr/>
    </dgm:pt>
    <dgm:pt modelId="{A6AE9CE0-5FBC-704A-90A5-59E89767C052}" type="pres">
      <dgm:prSet presAssocID="{DCD2F874-5689-6242-8ACA-2280D8815631}" presName="rootText1" presStyleLbl="node0" presStyleIdx="0" presStyleCnt="3">
        <dgm:presLayoutVars>
          <dgm:chPref val="3"/>
        </dgm:presLayoutVars>
      </dgm:prSet>
      <dgm:spPr/>
    </dgm:pt>
    <dgm:pt modelId="{30ED3D66-9D83-4A4B-87F3-26E225D21DE9}" type="pres">
      <dgm:prSet presAssocID="{DCD2F874-5689-6242-8ACA-2280D8815631}" presName="rootConnector1" presStyleLbl="node1" presStyleIdx="0" presStyleCnt="0"/>
      <dgm:spPr/>
    </dgm:pt>
    <dgm:pt modelId="{5C75D44C-8A2F-E64F-A207-EB5B64C6279C}" type="pres">
      <dgm:prSet presAssocID="{DCD2F874-5689-6242-8ACA-2280D8815631}" presName="hierChild2" presStyleCnt="0"/>
      <dgm:spPr/>
    </dgm:pt>
    <dgm:pt modelId="{73BA866B-5D59-D94D-8497-F1F823CA86F4}" type="pres">
      <dgm:prSet presAssocID="{A9AA27B6-9799-984B-A284-7183BB696724}" presName="Name37" presStyleLbl="parChTrans1D2" presStyleIdx="0" presStyleCnt="7"/>
      <dgm:spPr/>
    </dgm:pt>
    <dgm:pt modelId="{AFA72D16-0070-5642-92EE-510EB7035D9A}" type="pres">
      <dgm:prSet presAssocID="{383BEA7F-23A3-3B46-8D16-9E9C52266671}" presName="hierRoot2" presStyleCnt="0">
        <dgm:presLayoutVars>
          <dgm:hierBranch val="init"/>
        </dgm:presLayoutVars>
      </dgm:prSet>
      <dgm:spPr/>
    </dgm:pt>
    <dgm:pt modelId="{C05E9D04-3C7B-FD4B-BBA1-CCFBC09EDA20}" type="pres">
      <dgm:prSet presAssocID="{383BEA7F-23A3-3B46-8D16-9E9C52266671}" presName="rootComposite" presStyleCnt="0"/>
      <dgm:spPr/>
    </dgm:pt>
    <dgm:pt modelId="{507F68CA-74AA-9A4B-920F-6093E49131AF}" type="pres">
      <dgm:prSet presAssocID="{383BEA7F-23A3-3B46-8D16-9E9C52266671}" presName="rootText" presStyleLbl="node2" presStyleIdx="0" presStyleCnt="7">
        <dgm:presLayoutVars>
          <dgm:chPref val="3"/>
        </dgm:presLayoutVars>
      </dgm:prSet>
      <dgm:spPr/>
    </dgm:pt>
    <dgm:pt modelId="{BE2B210D-9F9D-184F-8B6D-41C21B6E7550}" type="pres">
      <dgm:prSet presAssocID="{383BEA7F-23A3-3B46-8D16-9E9C52266671}" presName="rootConnector" presStyleLbl="node2" presStyleIdx="0" presStyleCnt="7"/>
      <dgm:spPr/>
    </dgm:pt>
    <dgm:pt modelId="{0D181541-9990-284D-8C19-D4BDEA68D10F}" type="pres">
      <dgm:prSet presAssocID="{383BEA7F-23A3-3B46-8D16-9E9C52266671}" presName="hierChild4" presStyleCnt="0"/>
      <dgm:spPr/>
    </dgm:pt>
    <dgm:pt modelId="{6BB7C301-8D9F-4B47-BC70-3A65C315AD26}" type="pres">
      <dgm:prSet presAssocID="{383BEA7F-23A3-3B46-8D16-9E9C52266671}" presName="hierChild5" presStyleCnt="0"/>
      <dgm:spPr/>
    </dgm:pt>
    <dgm:pt modelId="{68721411-5798-D64D-8813-75DBE0E1D860}" type="pres">
      <dgm:prSet presAssocID="{F30D097C-9666-A542-9891-2CA2CA40EE30}" presName="Name37" presStyleLbl="parChTrans1D2" presStyleIdx="1" presStyleCnt="7"/>
      <dgm:spPr/>
    </dgm:pt>
    <dgm:pt modelId="{AB93180B-7EFB-5146-83FE-56ED49FD609B}" type="pres">
      <dgm:prSet presAssocID="{B2FCE101-BA35-EA4B-AD5F-E48F492E545B}" presName="hierRoot2" presStyleCnt="0">
        <dgm:presLayoutVars>
          <dgm:hierBranch val="init"/>
        </dgm:presLayoutVars>
      </dgm:prSet>
      <dgm:spPr/>
    </dgm:pt>
    <dgm:pt modelId="{3BF253AC-D3FB-5D40-BB36-8F45A2655C66}" type="pres">
      <dgm:prSet presAssocID="{B2FCE101-BA35-EA4B-AD5F-E48F492E545B}" presName="rootComposite" presStyleCnt="0"/>
      <dgm:spPr/>
    </dgm:pt>
    <dgm:pt modelId="{8012CE1E-1DBA-6147-8EA4-09E3DADC1D48}" type="pres">
      <dgm:prSet presAssocID="{B2FCE101-BA35-EA4B-AD5F-E48F492E545B}" presName="rootText" presStyleLbl="node2" presStyleIdx="1" presStyleCnt="7">
        <dgm:presLayoutVars>
          <dgm:chPref val="3"/>
        </dgm:presLayoutVars>
      </dgm:prSet>
      <dgm:spPr/>
    </dgm:pt>
    <dgm:pt modelId="{5E50A48D-DCA9-FC49-879C-431492127134}" type="pres">
      <dgm:prSet presAssocID="{B2FCE101-BA35-EA4B-AD5F-E48F492E545B}" presName="rootConnector" presStyleLbl="node2" presStyleIdx="1" presStyleCnt="7"/>
      <dgm:spPr/>
    </dgm:pt>
    <dgm:pt modelId="{144E4CF8-31F4-B045-9CB8-95466767575A}" type="pres">
      <dgm:prSet presAssocID="{B2FCE101-BA35-EA4B-AD5F-E48F492E545B}" presName="hierChild4" presStyleCnt="0"/>
      <dgm:spPr/>
    </dgm:pt>
    <dgm:pt modelId="{7E74044D-60EF-BE47-AC78-70EB4C64B6CC}" type="pres">
      <dgm:prSet presAssocID="{B2FCE101-BA35-EA4B-AD5F-E48F492E545B}" presName="hierChild5" presStyleCnt="0"/>
      <dgm:spPr/>
    </dgm:pt>
    <dgm:pt modelId="{C9D66115-A154-1E4E-97D7-BEA4561E8730}" type="pres">
      <dgm:prSet presAssocID="{DFF50A73-B277-F341-86CD-8D3DD93A673B}" presName="Name37" presStyleLbl="parChTrans1D2" presStyleIdx="2" presStyleCnt="7"/>
      <dgm:spPr/>
    </dgm:pt>
    <dgm:pt modelId="{0AF09623-E6B0-2742-835F-0842476A3A97}" type="pres">
      <dgm:prSet presAssocID="{83AE331F-EA36-BE46-A0DA-2B75887F9D7F}" presName="hierRoot2" presStyleCnt="0">
        <dgm:presLayoutVars>
          <dgm:hierBranch val="init"/>
        </dgm:presLayoutVars>
      </dgm:prSet>
      <dgm:spPr/>
    </dgm:pt>
    <dgm:pt modelId="{6FDFB256-E60B-144B-BC3A-2EF33C0FB566}" type="pres">
      <dgm:prSet presAssocID="{83AE331F-EA36-BE46-A0DA-2B75887F9D7F}" presName="rootComposite" presStyleCnt="0"/>
      <dgm:spPr/>
    </dgm:pt>
    <dgm:pt modelId="{E8ADB948-2B1F-2340-A8C5-C96B43F464BD}" type="pres">
      <dgm:prSet presAssocID="{83AE331F-EA36-BE46-A0DA-2B75887F9D7F}" presName="rootText" presStyleLbl="node2" presStyleIdx="2" presStyleCnt="7">
        <dgm:presLayoutVars>
          <dgm:chPref val="3"/>
        </dgm:presLayoutVars>
      </dgm:prSet>
      <dgm:spPr/>
    </dgm:pt>
    <dgm:pt modelId="{245D02ED-D7EE-3C48-85B7-380E4E2A30E6}" type="pres">
      <dgm:prSet presAssocID="{83AE331F-EA36-BE46-A0DA-2B75887F9D7F}" presName="rootConnector" presStyleLbl="node2" presStyleIdx="2" presStyleCnt="7"/>
      <dgm:spPr/>
    </dgm:pt>
    <dgm:pt modelId="{D17703E6-1DAD-B34E-B247-122644C9F9E3}" type="pres">
      <dgm:prSet presAssocID="{83AE331F-EA36-BE46-A0DA-2B75887F9D7F}" presName="hierChild4" presStyleCnt="0"/>
      <dgm:spPr/>
    </dgm:pt>
    <dgm:pt modelId="{60A08228-0BA9-6D41-B327-376EBB9AFECB}" type="pres">
      <dgm:prSet presAssocID="{83AE331F-EA36-BE46-A0DA-2B75887F9D7F}" presName="hierChild5" presStyleCnt="0"/>
      <dgm:spPr/>
    </dgm:pt>
    <dgm:pt modelId="{E0D3F459-725C-CD4D-A0F2-26D0955F2FFE}" type="pres">
      <dgm:prSet presAssocID="{DCD2F874-5689-6242-8ACA-2280D8815631}" presName="hierChild3" presStyleCnt="0"/>
      <dgm:spPr/>
    </dgm:pt>
    <dgm:pt modelId="{E62E44CA-085D-274A-AD93-8D96C6ABCF26}" type="pres">
      <dgm:prSet presAssocID="{343EF4AE-DA74-9043-9585-D0ADDCACA932}" presName="hierRoot1" presStyleCnt="0">
        <dgm:presLayoutVars>
          <dgm:hierBranch val="init"/>
        </dgm:presLayoutVars>
      </dgm:prSet>
      <dgm:spPr/>
    </dgm:pt>
    <dgm:pt modelId="{8069CA87-6681-EB40-B165-A2FB10DA6CD6}" type="pres">
      <dgm:prSet presAssocID="{343EF4AE-DA74-9043-9585-D0ADDCACA932}" presName="rootComposite1" presStyleCnt="0"/>
      <dgm:spPr/>
    </dgm:pt>
    <dgm:pt modelId="{25A7E3E3-EA71-9E40-A8FD-62D7C1E34D81}" type="pres">
      <dgm:prSet presAssocID="{343EF4AE-DA74-9043-9585-D0ADDCACA932}" presName="rootText1" presStyleLbl="node0" presStyleIdx="1" presStyleCnt="3">
        <dgm:presLayoutVars>
          <dgm:chPref val="3"/>
        </dgm:presLayoutVars>
      </dgm:prSet>
      <dgm:spPr/>
    </dgm:pt>
    <dgm:pt modelId="{A9E781B7-DB70-0142-9B1A-74808051B68B}" type="pres">
      <dgm:prSet presAssocID="{343EF4AE-DA74-9043-9585-D0ADDCACA932}" presName="rootConnector1" presStyleLbl="node1" presStyleIdx="0" presStyleCnt="0"/>
      <dgm:spPr/>
    </dgm:pt>
    <dgm:pt modelId="{2B6420D7-80B5-7D4E-B443-EF79E60CEE03}" type="pres">
      <dgm:prSet presAssocID="{343EF4AE-DA74-9043-9585-D0ADDCACA932}" presName="hierChild2" presStyleCnt="0"/>
      <dgm:spPr/>
    </dgm:pt>
    <dgm:pt modelId="{4D432852-834B-DB49-9BF8-74C4E5388E11}" type="pres">
      <dgm:prSet presAssocID="{2D951474-987A-AB47-8F38-2F1F50452098}" presName="Name37" presStyleLbl="parChTrans1D2" presStyleIdx="3" presStyleCnt="7"/>
      <dgm:spPr/>
    </dgm:pt>
    <dgm:pt modelId="{04696986-C7D7-3045-819D-A080A19FF8E5}" type="pres">
      <dgm:prSet presAssocID="{388EA792-ACBE-B043-936D-B11DF839AAF0}" presName="hierRoot2" presStyleCnt="0">
        <dgm:presLayoutVars>
          <dgm:hierBranch val="init"/>
        </dgm:presLayoutVars>
      </dgm:prSet>
      <dgm:spPr/>
    </dgm:pt>
    <dgm:pt modelId="{AB75AE64-2A1C-7545-9572-CCEB9AB1E781}" type="pres">
      <dgm:prSet presAssocID="{388EA792-ACBE-B043-936D-B11DF839AAF0}" presName="rootComposite" presStyleCnt="0"/>
      <dgm:spPr/>
    </dgm:pt>
    <dgm:pt modelId="{BE9053A7-1FAF-7B4D-A1D0-EDD2D6AE937B}" type="pres">
      <dgm:prSet presAssocID="{388EA792-ACBE-B043-936D-B11DF839AAF0}" presName="rootText" presStyleLbl="node2" presStyleIdx="3" presStyleCnt="7">
        <dgm:presLayoutVars>
          <dgm:chPref val="3"/>
        </dgm:presLayoutVars>
      </dgm:prSet>
      <dgm:spPr/>
    </dgm:pt>
    <dgm:pt modelId="{FCED9BD8-9880-F947-A995-686A44CC62C1}" type="pres">
      <dgm:prSet presAssocID="{388EA792-ACBE-B043-936D-B11DF839AAF0}" presName="rootConnector" presStyleLbl="node2" presStyleIdx="3" presStyleCnt="7"/>
      <dgm:spPr/>
    </dgm:pt>
    <dgm:pt modelId="{0466338E-013B-4F4C-990D-930B06821858}" type="pres">
      <dgm:prSet presAssocID="{388EA792-ACBE-B043-936D-B11DF839AAF0}" presName="hierChild4" presStyleCnt="0"/>
      <dgm:spPr/>
    </dgm:pt>
    <dgm:pt modelId="{90DB8A21-DCAA-DA48-A913-D4AE8600CBAF}" type="pres">
      <dgm:prSet presAssocID="{388EA792-ACBE-B043-936D-B11DF839AAF0}" presName="hierChild5" presStyleCnt="0"/>
      <dgm:spPr/>
    </dgm:pt>
    <dgm:pt modelId="{87EF4A28-A0A7-1942-B392-857E3F26E830}" type="pres">
      <dgm:prSet presAssocID="{055631A3-FA2C-AE4A-ACC5-C882506C4007}" presName="Name37" presStyleLbl="parChTrans1D2" presStyleIdx="4" presStyleCnt="7"/>
      <dgm:spPr/>
    </dgm:pt>
    <dgm:pt modelId="{B4023620-FF11-D645-AF5F-338E8FECB03E}" type="pres">
      <dgm:prSet presAssocID="{1AEE62F3-BEC8-EB46-A6DC-F8BCCC7C7C61}" presName="hierRoot2" presStyleCnt="0">
        <dgm:presLayoutVars>
          <dgm:hierBranch val="init"/>
        </dgm:presLayoutVars>
      </dgm:prSet>
      <dgm:spPr/>
    </dgm:pt>
    <dgm:pt modelId="{0F960032-9113-6142-BB85-5638373B84BA}" type="pres">
      <dgm:prSet presAssocID="{1AEE62F3-BEC8-EB46-A6DC-F8BCCC7C7C61}" presName="rootComposite" presStyleCnt="0"/>
      <dgm:spPr/>
    </dgm:pt>
    <dgm:pt modelId="{0B4BB028-389C-C54B-8358-65204A9712A2}" type="pres">
      <dgm:prSet presAssocID="{1AEE62F3-BEC8-EB46-A6DC-F8BCCC7C7C61}" presName="rootText" presStyleLbl="node2" presStyleIdx="4" presStyleCnt="7">
        <dgm:presLayoutVars>
          <dgm:chPref val="3"/>
        </dgm:presLayoutVars>
      </dgm:prSet>
      <dgm:spPr/>
    </dgm:pt>
    <dgm:pt modelId="{ECA1F608-880A-CC4D-93FE-C8A106E7CFF1}" type="pres">
      <dgm:prSet presAssocID="{1AEE62F3-BEC8-EB46-A6DC-F8BCCC7C7C61}" presName="rootConnector" presStyleLbl="node2" presStyleIdx="4" presStyleCnt="7"/>
      <dgm:spPr/>
    </dgm:pt>
    <dgm:pt modelId="{F7110EBE-0B57-374D-972B-D468DEAFF241}" type="pres">
      <dgm:prSet presAssocID="{1AEE62F3-BEC8-EB46-A6DC-F8BCCC7C7C61}" presName="hierChild4" presStyleCnt="0"/>
      <dgm:spPr/>
    </dgm:pt>
    <dgm:pt modelId="{8BBFCCAD-8FE3-5F4B-8FE8-B66E7B8734DF}" type="pres">
      <dgm:prSet presAssocID="{1AEE62F3-BEC8-EB46-A6DC-F8BCCC7C7C61}" presName="hierChild5" presStyleCnt="0"/>
      <dgm:spPr/>
    </dgm:pt>
    <dgm:pt modelId="{8E6F2201-C111-3F41-9F43-0A8817ED83F6}" type="pres">
      <dgm:prSet presAssocID="{343EF4AE-DA74-9043-9585-D0ADDCACA932}" presName="hierChild3" presStyleCnt="0"/>
      <dgm:spPr/>
    </dgm:pt>
    <dgm:pt modelId="{7F131D42-12BE-9B45-8107-F663819754A8}" type="pres">
      <dgm:prSet presAssocID="{92E56869-AF8E-7E4E-B0A6-0E47B0103426}" presName="hierRoot1" presStyleCnt="0">
        <dgm:presLayoutVars>
          <dgm:hierBranch val="init"/>
        </dgm:presLayoutVars>
      </dgm:prSet>
      <dgm:spPr/>
    </dgm:pt>
    <dgm:pt modelId="{EFE3AB34-0982-4541-9457-9761DBCBE966}" type="pres">
      <dgm:prSet presAssocID="{92E56869-AF8E-7E4E-B0A6-0E47B0103426}" presName="rootComposite1" presStyleCnt="0"/>
      <dgm:spPr/>
    </dgm:pt>
    <dgm:pt modelId="{0A5A9761-D927-A14E-AE69-D1384A5F0676}" type="pres">
      <dgm:prSet presAssocID="{92E56869-AF8E-7E4E-B0A6-0E47B0103426}" presName="rootText1" presStyleLbl="node0" presStyleIdx="2" presStyleCnt="3">
        <dgm:presLayoutVars>
          <dgm:chPref val="3"/>
        </dgm:presLayoutVars>
      </dgm:prSet>
      <dgm:spPr/>
    </dgm:pt>
    <dgm:pt modelId="{4E62544B-CDF8-D54F-B70A-BE83E36ECF1B}" type="pres">
      <dgm:prSet presAssocID="{92E56869-AF8E-7E4E-B0A6-0E47B0103426}" presName="rootConnector1" presStyleLbl="node1" presStyleIdx="0" presStyleCnt="0"/>
      <dgm:spPr/>
    </dgm:pt>
    <dgm:pt modelId="{32997C37-52A6-C64B-88AA-1BECD40B81B2}" type="pres">
      <dgm:prSet presAssocID="{92E56869-AF8E-7E4E-B0A6-0E47B0103426}" presName="hierChild2" presStyleCnt="0"/>
      <dgm:spPr/>
    </dgm:pt>
    <dgm:pt modelId="{25509F1C-9A03-A54B-86F8-190F9F271DA6}" type="pres">
      <dgm:prSet presAssocID="{AC6BB111-3989-314F-B66F-32252CAC5EF9}" presName="Name37" presStyleLbl="parChTrans1D2" presStyleIdx="5" presStyleCnt="7"/>
      <dgm:spPr/>
    </dgm:pt>
    <dgm:pt modelId="{221CF4B4-081B-264A-BF68-F33E548E2AAC}" type="pres">
      <dgm:prSet presAssocID="{C591746B-5AF6-714D-9102-6689C8C5C5C6}" presName="hierRoot2" presStyleCnt="0">
        <dgm:presLayoutVars>
          <dgm:hierBranch val="init"/>
        </dgm:presLayoutVars>
      </dgm:prSet>
      <dgm:spPr/>
    </dgm:pt>
    <dgm:pt modelId="{938DD65E-8834-6849-BB36-ABC208EE999F}" type="pres">
      <dgm:prSet presAssocID="{C591746B-5AF6-714D-9102-6689C8C5C5C6}" presName="rootComposite" presStyleCnt="0"/>
      <dgm:spPr/>
    </dgm:pt>
    <dgm:pt modelId="{3742F2CC-2D54-B640-BEB0-38C1FD5105BE}" type="pres">
      <dgm:prSet presAssocID="{C591746B-5AF6-714D-9102-6689C8C5C5C6}" presName="rootText" presStyleLbl="node2" presStyleIdx="5" presStyleCnt="7">
        <dgm:presLayoutVars>
          <dgm:chPref val="3"/>
        </dgm:presLayoutVars>
      </dgm:prSet>
      <dgm:spPr/>
    </dgm:pt>
    <dgm:pt modelId="{C98072BF-68C0-CC4F-8128-00ED2A8E95CA}" type="pres">
      <dgm:prSet presAssocID="{C591746B-5AF6-714D-9102-6689C8C5C5C6}" presName="rootConnector" presStyleLbl="node2" presStyleIdx="5" presStyleCnt="7"/>
      <dgm:spPr/>
    </dgm:pt>
    <dgm:pt modelId="{A8F80131-E789-7344-B776-6BDFEEC5991F}" type="pres">
      <dgm:prSet presAssocID="{C591746B-5AF6-714D-9102-6689C8C5C5C6}" presName="hierChild4" presStyleCnt="0"/>
      <dgm:spPr/>
    </dgm:pt>
    <dgm:pt modelId="{32F718ED-0BFE-3445-A452-0740BF46DF75}" type="pres">
      <dgm:prSet presAssocID="{C591746B-5AF6-714D-9102-6689C8C5C5C6}" presName="hierChild5" presStyleCnt="0"/>
      <dgm:spPr/>
    </dgm:pt>
    <dgm:pt modelId="{EC2FC5C3-1BDE-464B-B8EC-C22BBF31DE14}" type="pres">
      <dgm:prSet presAssocID="{2A71E260-6B2D-D94E-9B60-00E3DFC65A10}" presName="Name37" presStyleLbl="parChTrans1D2" presStyleIdx="6" presStyleCnt="7"/>
      <dgm:spPr/>
    </dgm:pt>
    <dgm:pt modelId="{23731505-80A3-DD4E-BA28-EDFF9F975C55}" type="pres">
      <dgm:prSet presAssocID="{3E17339F-B804-FB4C-8BA4-D7F93FBF9EBD}" presName="hierRoot2" presStyleCnt="0">
        <dgm:presLayoutVars>
          <dgm:hierBranch val="init"/>
        </dgm:presLayoutVars>
      </dgm:prSet>
      <dgm:spPr/>
    </dgm:pt>
    <dgm:pt modelId="{D790DF36-A169-DF42-BF2C-7D2E0A2DC4E4}" type="pres">
      <dgm:prSet presAssocID="{3E17339F-B804-FB4C-8BA4-D7F93FBF9EBD}" presName="rootComposite" presStyleCnt="0"/>
      <dgm:spPr/>
    </dgm:pt>
    <dgm:pt modelId="{B0153DC3-2942-BA4C-9441-C073884ABA80}" type="pres">
      <dgm:prSet presAssocID="{3E17339F-B804-FB4C-8BA4-D7F93FBF9EBD}" presName="rootText" presStyleLbl="node2" presStyleIdx="6" presStyleCnt="7">
        <dgm:presLayoutVars>
          <dgm:chPref val="3"/>
        </dgm:presLayoutVars>
      </dgm:prSet>
      <dgm:spPr/>
    </dgm:pt>
    <dgm:pt modelId="{89865179-9050-274C-8660-8CCCF11300E2}" type="pres">
      <dgm:prSet presAssocID="{3E17339F-B804-FB4C-8BA4-D7F93FBF9EBD}" presName="rootConnector" presStyleLbl="node2" presStyleIdx="6" presStyleCnt="7"/>
      <dgm:spPr/>
    </dgm:pt>
    <dgm:pt modelId="{97760DC3-6BF6-8542-808F-0396C8FB7D97}" type="pres">
      <dgm:prSet presAssocID="{3E17339F-B804-FB4C-8BA4-D7F93FBF9EBD}" presName="hierChild4" presStyleCnt="0"/>
      <dgm:spPr/>
    </dgm:pt>
    <dgm:pt modelId="{2F12855C-9858-A04B-B23C-3F7AFACD53DB}" type="pres">
      <dgm:prSet presAssocID="{3E17339F-B804-FB4C-8BA4-D7F93FBF9EBD}" presName="hierChild5" presStyleCnt="0"/>
      <dgm:spPr/>
    </dgm:pt>
    <dgm:pt modelId="{14F6A66C-C8FD-154D-982E-2670F65B39DD}" type="pres">
      <dgm:prSet presAssocID="{92E56869-AF8E-7E4E-B0A6-0E47B0103426}" presName="hierChild3" presStyleCnt="0"/>
      <dgm:spPr/>
    </dgm:pt>
  </dgm:ptLst>
  <dgm:cxnLst>
    <dgm:cxn modelId="{BF8A9303-A5E4-B446-BCC5-F4D21F54DF24}" type="presOf" srcId="{F30D097C-9666-A542-9891-2CA2CA40EE30}" destId="{68721411-5798-D64D-8813-75DBE0E1D860}" srcOrd="0" destOrd="0" presId="urn:microsoft.com/office/officeart/2005/8/layout/orgChart1"/>
    <dgm:cxn modelId="{24321710-8162-F64E-934F-F13B4CFEA7BD}" type="presOf" srcId="{DCD2F874-5689-6242-8ACA-2280D8815631}" destId="{A6AE9CE0-5FBC-704A-90A5-59E89767C052}" srcOrd="0" destOrd="0" presId="urn:microsoft.com/office/officeart/2005/8/layout/orgChart1"/>
    <dgm:cxn modelId="{6E74F813-FEAA-9B49-A1B6-37A7ED16A5BF}" type="presOf" srcId="{C591746B-5AF6-714D-9102-6689C8C5C5C6}" destId="{3742F2CC-2D54-B640-BEB0-38C1FD5105BE}" srcOrd="0" destOrd="0" presId="urn:microsoft.com/office/officeart/2005/8/layout/orgChart1"/>
    <dgm:cxn modelId="{DD763814-0B3F-3244-937B-728DCCE1230E}" srcId="{DCD2F874-5689-6242-8ACA-2280D8815631}" destId="{B2FCE101-BA35-EA4B-AD5F-E48F492E545B}" srcOrd="1" destOrd="0" parTransId="{F30D097C-9666-A542-9891-2CA2CA40EE30}" sibTransId="{4D7952E4-A347-794F-A582-07C60207A549}"/>
    <dgm:cxn modelId="{BDD6F819-8F30-424B-B493-1E8B655C5F50}" type="presOf" srcId="{83AE331F-EA36-BE46-A0DA-2B75887F9D7F}" destId="{245D02ED-D7EE-3C48-85B7-380E4E2A30E6}" srcOrd="1" destOrd="0" presId="urn:microsoft.com/office/officeart/2005/8/layout/orgChart1"/>
    <dgm:cxn modelId="{F9A0931B-A52A-704A-9B99-5B24BB67AB68}" srcId="{1E49277F-2943-6D48-B05D-93E4994DB578}" destId="{343EF4AE-DA74-9043-9585-D0ADDCACA932}" srcOrd="1" destOrd="0" parTransId="{A9748BB3-BA41-3B40-95D7-6F6806E99C29}" sibTransId="{7C27DFE6-BD29-F14D-97B8-2A704096F69A}"/>
    <dgm:cxn modelId="{FA47F41F-AE02-D444-899B-B3CE45EE0E09}" srcId="{DCD2F874-5689-6242-8ACA-2280D8815631}" destId="{83AE331F-EA36-BE46-A0DA-2B75887F9D7F}" srcOrd="2" destOrd="0" parTransId="{DFF50A73-B277-F341-86CD-8D3DD93A673B}" sibTransId="{DA05F2E7-4CE9-0A4F-882F-61BCDFAF82A5}"/>
    <dgm:cxn modelId="{56705F2B-328A-E74A-8DF9-28C0D342C2D1}" type="presOf" srcId="{AC6BB111-3989-314F-B66F-32252CAC5EF9}" destId="{25509F1C-9A03-A54B-86F8-190F9F271DA6}" srcOrd="0" destOrd="0" presId="urn:microsoft.com/office/officeart/2005/8/layout/orgChart1"/>
    <dgm:cxn modelId="{7F410B39-3130-F243-9F40-66567DF4D48D}" type="presOf" srcId="{92E56869-AF8E-7E4E-B0A6-0E47B0103426}" destId="{0A5A9761-D927-A14E-AE69-D1384A5F0676}" srcOrd="0" destOrd="0" presId="urn:microsoft.com/office/officeart/2005/8/layout/orgChart1"/>
    <dgm:cxn modelId="{F63ED041-78AB-524E-8ACD-E1699FE6E642}" srcId="{343EF4AE-DA74-9043-9585-D0ADDCACA932}" destId="{388EA792-ACBE-B043-936D-B11DF839AAF0}" srcOrd="0" destOrd="0" parTransId="{2D951474-987A-AB47-8F38-2F1F50452098}" sibTransId="{18694E66-3434-F345-8934-5F5F6D6566C5}"/>
    <dgm:cxn modelId="{1FC01647-58CF-964B-9F68-F325DA58ADF7}" type="presOf" srcId="{343EF4AE-DA74-9043-9585-D0ADDCACA932}" destId="{25A7E3E3-EA71-9E40-A8FD-62D7C1E34D81}" srcOrd="0" destOrd="0" presId="urn:microsoft.com/office/officeart/2005/8/layout/orgChart1"/>
    <dgm:cxn modelId="{0810735B-6CDF-C044-8C0B-7535855D61C7}" type="presOf" srcId="{1AEE62F3-BEC8-EB46-A6DC-F8BCCC7C7C61}" destId="{0B4BB028-389C-C54B-8358-65204A9712A2}" srcOrd="0" destOrd="0" presId="urn:microsoft.com/office/officeart/2005/8/layout/orgChart1"/>
    <dgm:cxn modelId="{0460E45D-2AE3-8E47-BF38-7A3D79AFED0A}" type="presOf" srcId="{A9AA27B6-9799-984B-A284-7183BB696724}" destId="{73BA866B-5D59-D94D-8497-F1F823CA86F4}" srcOrd="0" destOrd="0" presId="urn:microsoft.com/office/officeart/2005/8/layout/orgChart1"/>
    <dgm:cxn modelId="{23832B60-AF8B-3C47-BB68-1048AD408893}" type="presOf" srcId="{388EA792-ACBE-B043-936D-B11DF839AAF0}" destId="{FCED9BD8-9880-F947-A995-686A44CC62C1}" srcOrd="1" destOrd="0" presId="urn:microsoft.com/office/officeart/2005/8/layout/orgChart1"/>
    <dgm:cxn modelId="{5579C461-3831-0E46-81F7-0E45D809E2D6}" srcId="{92E56869-AF8E-7E4E-B0A6-0E47B0103426}" destId="{3E17339F-B804-FB4C-8BA4-D7F93FBF9EBD}" srcOrd="1" destOrd="0" parTransId="{2A71E260-6B2D-D94E-9B60-00E3DFC65A10}" sibTransId="{3F44E7E7-20D4-C14D-96FD-DA0A2A4D5A5E}"/>
    <dgm:cxn modelId="{5361DD61-B202-8E4C-9DA2-234E737A34FA}" type="presOf" srcId="{3E17339F-B804-FB4C-8BA4-D7F93FBF9EBD}" destId="{B0153DC3-2942-BA4C-9441-C073884ABA80}" srcOrd="0" destOrd="0" presId="urn:microsoft.com/office/officeart/2005/8/layout/orgChart1"/>
    <dgm:cxn modelId="{CF6BE561-A6FA-3B46-B722-C079D9E1BB89}" type="presOf" srcId="{92E56869-AF8E-7E4E-B0A6-0E47B0103426}" destId="{4E62544B-CDF8-D54F-B70A-BE83E36ECF1B}" srcOrd="1" destOrd="0" presId="urn:microsoft.com/office/officeart/2005/8/layout/orgChart1"/>
    <dgm:cxn modelId="{B50F1565-4E42-6441-B906-87CB9B0051AF}" srcId="{1E49277F-2943-6D48-B05D-93E4994DB578}" destId="{92E56869-AF8E-7E4E-B0A6-0E47B0103426}" srcOrd="2" destOrd="0" parTransId="{3E2A4637-BF0F-A04F-BEC8-DE846350EA65}" sibTransId="{93C0589E-B37C-614E-943C-54B6476A2744}"/>
    <dgm:cxn modelId="{35472C6A-D0EA-3249-91A7-28118CAF6A3C}" srcId="{1E49277F-2943-6D48-B05D-93E4994DB578}" destId="{DCD2F874-5689-6242-8ACA-2280D8815631}" srcOrd="0" destOrd="0" parTransId="{F8F9F125-D6D3-4445-AFE7-D7F0E76E7A32}" sibTransId="{411140AD-A2DC-4148-B7F5-FC457778E14F}"/>
    <dgm:cxn modelId="{D3B08A71-7B33-C749-94EA-675E08CD3002}" type="presOf" srcId="{DCD2F874-5689-6242-8ACA-2280D8815631}" destId="{30ED3D66-9D83-4A4B-87F3-26E225D21DE9}" srcOrd="1" destOrd="0" presId="urn:microsoft.com/office/officeart/2005/8/layout/orgChart1"/>
    <dgm:cxn modelId="{68C92D77-A0D0-0445-8AB1-5A44E9F93783}" type="presOf" srcId="{C591746B-5AF6-714D-9102-6689C8C5C5C6}" destId="{C98072BF-68C0-CC4F-8128-00ED2A8E95CA}" srcOrd="1" destOrd="0" presId="urn:microsoft.com/office/officeart/2005/8/layout/orgChart1"/>
    <dgm:cxn modelId="{F2B53C78-F0A4-044F-9854-66785BA919C3}" type="presOf" srcId="{343EF4AE-DA74-9043-9585-D0ADDCACA932}" destId="{A9E781B7-DB70-0142-9B1A-74808051B68B}" srcOrd="1" destOrd="0" presId="urn:microsoft.com/office/officeart/2005/8/layout/orgChart1"/>
    <dgm:cxn modelId="{5D454F78-34DC-A949-A29B-5F50D87AE667}" type="presOf" srcId="{3E17339F-B804-FB4C-8BA4-D7F93FBF9EBD}" destId="{89865179-9050-274C-8660-8CCCF11300E2}" srcOrd="1" destOrd="0" presId="urn:microsoft.com/office/officeart/2005/8/layout/orgChart1"/>
    <dgm:cxn modelId="{E2BB3D79-F87C-F842-A20D-FC9E1A83F3FA}" srcId="{DCD2F874-5689-6242-8ACA-2280D8815631}" destId="{383BEA7F-23A3-3B46-8D16-9E9C52266671}" srcOrd="0" destOrd="0" parTransId="{A9AA27B6-9799-984B-A284-7183BB696724}" sibTransId="{469403C0-F512-714C-84F5-B16A7E8AB52A}"/>
    <dgm:cxn modelId="{7CB0847B-07CD-084A-B2EC-C220D0CB0953}" type="presOf" srcId="{383BEA7F-23A3-3B46-8D16-9E9C52266671}" destId="{507F68CA-74AA-9A4B-920F-6093E49131AF}" srcOrd="0" destOrd="0" presId="urn:microsoft.com/office/officeart/2005/8/layout/orgChart1"/>
    <dgm:cxn modelId="{206B1B84-52EC-AA4B-AC7B-9CBE94504729}" srcId="{92E56869-AF8E-7E4E-B0A6-0E47B0103426}" destId="{C591746B-5AF6-714D-9102-6689C8C5C5C6}" srcOrd="0" destOrd="0" parTransId="{AC6BB111-3989-314F-B66F-32252CAC5EF9}" sibTransId="{398AD6E5-BCBB-AD4C-B0D2-62A1C3D7961F}"/>
    <dgm:cxn modelId="{7A029F8B-3E2F-0649-AA81-18CDF49DF6BB}" type="presOf" srcId="{383BEA7F-23A3-3B46-8D16-9E9C52266671}" destId="{BE2B210D-9F9D-184F-8B6D-41C21B6E7550}" srcOrd="1" destOrd="0" presId="urn:microsoft.com/office/officeart/2005/8/layout/orgChart1"/>
    <dgm:cxn modelId="{FCBCA593-89BC-5B44-BA1D-85F655A794C4}" type="presOf" srcId="{83AE331F-EA36-BE46-A0DA-2B75887F9D7F}" destId="{E8ADB948-2B1F-2340-A8C5-C96B43F464BD}" srcOrd="0" destOrd="0" presId="urn:microsoft.com/office/officeart/2005/8/layout/orgChart1"/>
    <dgm:cxn modelId="{6C639296-1688-9141-B92C-B59F346A6C3B}" type="presOf" srcId="{DFF50A73-B277-F341-86CD-8D3DD93A673B}" destId="{C9D66115-A154-1E4E-97D7-BEA4561E8730}" srcOrd="0" destOrd="0" presId="urn:microsoft.com/office/officeart/2005/8/layout/orgChart1"/>
    <dgm:cxn modelId="{E5633EA3-9F74-AD46-9EEF-C1D73789AB3A}" type="presOf" srcId="{1E49277F-2943-6D48-B05D-93E4994DB578}" destId="{DC4C7D38-BA9B-C946-A5F6-E2AB7634416C}" srcOrd="0" destOrd="0" presId="urn:microsoft.com/office/officeart/2005/8/layout/orgChart1"/>
    <dgm:cxn modelId="{37BF06A9-68AF-DA41-9684-14BB83C663A9}" type="presOf" srcId="{2D951474-987A-AB47-8F38-2F1F50452098}" destId="{4D432852-834B-DB49-9BF8-74C4E5388E11}" srcOrd="0" destOrd="0" presId="urn:microsoft.com/office/officeart/2005/8/layout/orgChart1"/>
    <dgm:cxn modelId="{793BCFBF-22C0-B048-9267-928414ADC8D3}" type="presOf" srcId="{388EA792-ACBE-B043-936D-B11DF839AAF0}" destId="{BE9053A7-1FAF-7B4D-A1D0-EDD2D6AE937B}" srcOrd="0" destOrd="0" presId="urn:microsoft.com/office/officeart/2005/8/layout/orgChart1"/>
    <dgm:cxn modelId="{E9BE7ECC-9086-FA44-9EF4-AEE9C8F31BEF}" type="presOf" srcId="{B2FCE101-BA35-EA4B-AD5F-E48F492E545B}" destId="{5E50A48D-DCA9-FC49-879C-431492127134}" srcOrd="1" destOrd="0" presId="urn:microsoft.com/office/officeart/2005/8/layout/orgChart1"/>
    <dgm:cxn modelId="{F14671D2-4798-F848-8B72-0004BD74B177}" type="presOf" srcId="{B2FCE101-BA35-EA4B-AD5F-E48F492E545B}" destId="{8012CE1E-1DBA-6147-8EA4-09E3DADC1D48}" srcOrd="0" destOrd="0" presId="urn:microsoft.com/office/officeart/2005/8/layout/orgChart1"/>
    <dgm:cxn modelId="{C1A33FE4-1B63-0844-BC4C-A683C3DE6897}" srcId="{343EF4AE-DA74-9043-9585-D0ADDCACA932}" destId="{1AEE62F3-BEC8-EB46-A6DC-F8BCCC7C7C61}" srcOrd="1" destOrd="0" parTransId="{055631A3-FA2C-AE4A-ACC5-C882506C4007}" sibTransId="{7E2FFEE4-042F-C941-850B-C7FBCA5AAA9B}"/>
    <dgm:cxn modelId="{AAFE4DE5-B75E-3245-A68E-828CF8630F46}" type="presOf" srcId="{2A71E260-6B2D-D94E-9B60-00E3DFC65A10}" destId="{EC2FC5C3-1BDE-464B-B8EC-C22BBF31DE14}" srcOrd="0" destOrd="0" presId="urn:microsoft.com/office/officeart/2005/8/layout/orgChart1"/>
    <dgm:cxn modelId="{027EABE8-B139-6F45-B64C-27B2332BEDEE}" type="presOf" srcId="{055631A3-FA2C-AE4A-ACC5-C882506C4007}" destId="{87EF4A28-A0A7-1942-B392-857E3F26E830}" srcOrd="0" destOrd="0" presId="urn:microsoft.com/office/officeart/2005/8/layout/orgChart1"/>
    <dgm:cxn modelId="{539C43F0-489E-224B-B20D-0402F80F0AEB}" type="presOf" srcId="{1AEE62F3-BEC8-EB46-A6DC-F8BCCC7C7C61}" destId="{ECA1F608-880A-CC4D-93FE-C8A106E7CFF1}" srcOrd="1" destOrd="0" presId="urn:microsoft.com/office/officeart/2005/8/layout/orgChart1"/>
    <dgm:cxn modelId="{35216AE6-3EB3-B44D-87E1-7F7BA6C15315}" type="presParOf" srcId="{DC4C7D38-BA9B-C946-A5F6-E2AB7634416C}" destId="{8185231E-5086-944F-B630-1DA446C9BF1A}" srcOrd="0" destOrd="0" presId="urn:microsoft.com/office/officeart/2005/8/layout/orgChart1"/>
    <dgm:cxn modelId="{C0D65515-8349-094B-8212-125A2FDB2488}" type="presParOf" srcId="{8185231E-5086-944F-B630-1DA446C9BF1A}" destId="{2065AEA3-EC9E-CE49-9B98-AB19BF934E4A}" srcOrd="0" destOrd="0" presId="urn:microsoft.com/office/officeart/2005/8/layout/orgChart1"/>
    <dgm:cxn modelId="{326E33F8-E491-9849-8234-ABCFCD702B27}" type="presParOf" srcId="{2065AEA3-EC9E-CE49-9B98-AB19BF934E4A}" destId="{A6AE9CE0-5FBC-704A-90A5-59E89767C052}" srcOrd="0" destOrd="0" presId="urn:microsoft.com/office/officeart/2005/8/layout/orgChart1"/>
    <dgm:cxn modelId="{42F97E27-D2DA-024F-A84F-4D7CD35E7869}" type="presParOf" srcId="{2065AEA3-EC9E-CE49-9B98-AB19BF934E4A}" destId="{30ED3D66-9D83-4A4B-87F3-26E225D21DE9}" srcOrd="1" destOrd="0" presId="urn:microsoft.com/office/officeart/2005/8/layout/orgChart1"/>
    <dgm:cxn modelId="{42BA62AC-8AE4-0748-BBC6-FBD1EB8DD179}" type="presParOf" srcId="{8185231E-5086-944F-B630-1DA446C9BF1A}" destId="{5C75D44C-8A2F-E64F-A207-EB5B64C6279C}" srcOrd="1" destOrd="0" presId="urn:microsoft.com/office/officeart/2005/8/layout/orgChart1"/>
    <dgm:cxn modelId="{DE86AB2B-5549-9A4B-A889-D1EF4C658032}" type="presParOf" srcId="{5C75D44C-8A2F-E64F-A207-EB5B64C6279C}" destId="{73BA866B-5D59-D94D-8497-F1F823CA86F4}" srcOrd="0" destOrd="0" presId="urn:microsoft.com/office/officeart/2005/8/layout/orgChart1"/>
    <dgm:cxn modelId="{43C40C19-B0DB-7C4E-9221-FC2D6B26CF5A}" type="presParOf" srcId="{5C75D44C-8A2F-E64F-A207-EB5B64C6279C}" destId="{AFA72D16-0070-5642-92EE-510EB7035D9A}" srcOrd="1" destOrd="0" presId="urn:microsoft.com/office/officeart/2005/8/layout/orgChart1"/>
    <dgm:cxn modelId="{BEE76498-C51B-C141-A43E-48254B8790DE}" type="presParOf" srcId="{AFA72D16-0070-5642-92EE-510EB7035D9A}" destId="{C05E9D04-3C7B-FD4B-BBA1-CCFBC09EDA20}" srcOrd="0" destOrd="0" presId="urn:microsoft.com/office/officeart/2005/8/layout/orgChart1"/>
    <dgm:cxn modelId="{49163F2D-3DE3-5646-9790-4902E6EEDA9A}" type="presParOf" srcId="{C05E9D04-3C7B-FD4B-BBA1-CCFBC09EDA20}" destId="{507F68CA-74AA-9A4B-920F-6093E49131AF}" srcOrd="0" destOrd="0" presId="urn:microsoft.com/office/officeart/2005/8/layout/orgChart1"/>
    <dgm:cxn modelId="{43C81A18-DE89-4647-9882-5A0678C5169E}" type="presParOf" srcId="{C05E9D04-3C7B-FD4B-BBA1-CCFBC09EDA20}" destId="{BE2B210D-9F9D-184F-8B6D-41C21B6E7550}" srcOrd="1" destOrd="0" presId="urn:microsoft.com/office/officeart/2005/8/layout/orgChart1"/>
    <dgm:cxn modelId="{1EF08434-E788-D543-A380-3F2286A39EEB}" type="presParOf" srcId="{AFA72D16-0070-5642-92EE-510EB7035D9A}" destId="{0D181541-9990-284D-8C19-D4BDEA68D10F}" srcOrd="1" destOrd="0" presId="urn:microsoft.com/office/officeart/2005/8/layout/orgChart1"/>
    <dgm:cxn modelId="{62C672A5-F4A9-F642-9A91-AF841232BAC3}" type="presParOf" srcId="{AFA72D16-0070-5642-92EE-510EB7035D9A}" destId="{6BB7C301-8D9F-4B47-BC70-3A65C315AD26}" srcOrd="2" destOrd="0" presId="urn:microsoft.com/office/officeart/2005/8/layout/orgChart1"/>
    <dgm:cxn modelId="{E2306C28-5470-914A-A6F5-C93CAE85BFF3}" type="presParOf" srcId="{5C75D44C-8A2F-E64F-A207-EB5B64C6279C}" destId="{68721411-5798-D64D-8813-75DBE0E1D860}" srcOrd="2" destOrd="0" presId="urn:microsoft.com/office/officeart/2005/8/layout/orgChart1"/>
    <dgm:cxn modelId="{7A63D714-0738-764A-B146-D24CAF01E516}" type="presParOf" srcId="{5C75D44C-8A2F-E64F-A207-EB5B64C6279C}" destId="{AB93180B-7EFB-5146-83FE-56ED49FD609B}" srcOrd="3" destOrd="0" presId="urn:microsoft.com/office/officeart/2005/8/layout/orgChart1"/>
    <dgm:cxn modelId="{92EC1B49-A527-A840-9E6B-F5323D5A4C50}" type="presParOf" srcId="{AB93180B-7EFB-5146-83FE-56ED49FD609B}" destId="{3BF253AC-D3FB-5D40-BB36-8F45A2655C66}" srcOrd="0" destOrd="0" presId="urn:microsoft.com/office/officeart/2005/8/layout/orgChart1"/>
    <dgm:cxn modelId="{CECFBAA9-48C0-8249-BC32-CFEA6C8F4668}" type="presParOf" srcId="{3BF253AC-D3FB-5D40-BB36-8F45A2655C66}" destId="{8012CE1E-1DBA-6147-8EA4-09E3DADC1D48}" srcOrd="0" destOrd="0" presId="urn:microsoft.com/office/officeart/2005/8/layout/orgChart1"/>
    <dgm:cxn modelId="{CE272645-4A6B-5541-98FE-91EB752E562E}" type="presParOf" srcId="{3BF253AC-D3FB-5D40-BB36-8F45A2655C66}" destId="{5E50A48D-DCA9-FC49-879C-431492127134}" srcOrd="1" destOrd="0" presId="urn:microsoft.com/office/officeart/2005/8/layout/orgChart1"/>
    <dgm:cxn modelId="{AAB61418-15E9-E146-9C20-E12A604C5DDA}" type="presParOf" srcId="{AB93180B-7EFB-5146-83FE-56ED49FD609B}" destId="{144E4CF8-31F4-B045-9CB8-95466767575A}" srcOrd="1" destOrd="0" presId="urn:microsoft.com/office/officeart/2005/8/layout/orgChart1"/>
    <dgm:cxn modelId="{87B4CE90-A9D9-E146-A119-B6B379EAEB98}" type="presParOf" srcId="{AB93180B-7EFB-5146-83FE-56ED49FD609B}" destId="{7E74044D-60EF-BE47-AC78-70EB4C64B6CC}" srcOrd="2" destOrd="0" presId="urn:microsoft.com/office/officeart/2005/8/layout/orgChart1"/>
    <dgm:cxn modelId="{EB7E6C5A-35BA-9749-819D-208DE340014C}" type="presParOf" srcId="{5C75D44C-8A2F-E64F-A207-EB5B64C6279C}" destId="{C9D66115-A154-1E4E-97D7-BEA4561E8730}" srcOrd="4" destOrd="0" presId="urn:microsoft.com/office/officeart/2005/8/layout/orgChart1"/>
    <dgm:cxn modelId="{FB23AAFC-D1FA-5F43-AD1A-83B2E8FD2679}" type="presParOf" srcId="{5C75D44C-8A2F-E64F-A207-EB5B64C6279C}" destId="{0AF09623-E6B0-2742-835F-0842476A3A97}" srcOrd="5" destOrd="0" presId="urn:microsoft.com/office/officeart/2005/8/layout/orgChart1"/>
    <dgm:cxn modelId="{04A18AE5-B71B-B449-88F4-0CD013A6E544}" type="presParOf" srcId="{0AF09623-E6B0-2742-835F-0842476A3A97}" destId="{6FDFB256-E60B-144B-BC3A-2EF33C0FB566}" srcOrd="0" destOrd="0" presId="urn:microsoft.com/office/officeart/2005/8/layout/orgChart1"/>
    <dgm:cxn modelId="{F6A33A5F-5126-F548-8599-33C85A3267BE}" type="presParOf" srcId="{6FDFB256-E60B-144B-BC3A-2EF33C0FB566}" destId="{E8ADB948-2B1F-2340-A8C5-C96B43F464BD}" srcOrd="0" destOrd="0" presId="urn:microsoft.com/office/officeart/2005/8/layout/orgChart1"/>
    <dgm:cxn modelId="{B43FA30C-569B-CC41-A1D0-57A6E55A00F8}" type="presParOf" srcId="{6FDFB256-E60B-144B-BC3A-2EF33C0FB566}" destId="{245D02ED-D7EE-3C48-85B7-380E4E2A30E6}" srcOrd="1" destOrd="0" presId="urn:microsoft.com/office/officeart/2005/8/layout/orgChart1"/>
    <dgm:cxn modelId="{5F92189C-212F-F945-9F3F-217AD004C962}" type="presParOf" srcId="{0AF09623-E6B0-2742-835F-0842476A3A97}" destId="{D17703E6-1DAD-B34E-B247-122644C9F9E3}" srcOrd="1" destOrd="0" presId="urn:microsoft.com/office/officeart/2005/8/layout/orgChart1"/>
    <dgm:cxn modelId="{E4137F18-23DF-8E42-9E14-FA223398146E}" type="presParOf" srcId="{0AF09623-E6B0-2742-835F-0842476A3A97}" destId="{60A08228-0BA9-6D41-B327-376EBB9AFECB}" srcOrd="2" destOrd="0" presId="urn:microsoft.com/office/officeart/2005/8/layout/orgChart1"/>
    <dgm:cxn modelId="{3B5C71AD-9C3C-1945-807F-E378440B33BD}" type="presParOf" srcId="{8185231E-5086-944F-B630-1DA446C9BF1A}" destId="{E0D3F459-725C-CD4D-A0F2-26D0955F2FFE}" srcOrd="2" destOrd="0" presId="urn:microsoft.com/office/officeart/2005/8/layout/orgChart1"/>
    <dgm:cxn modelId="{44F527F4-A124-7440-B9C2-BAD9EDA4C25A}" type="presParOf" srcId="{DC4C7D38-BA9B-C946-A5F6-E2AB7634416C}" destId="{E62E44CA-085D-274A-AD93-8D96C6ABCF26}" srcOrd="1" destOrd="0" presId="urn:microsoft.com/office/officeart/2005/8/layout/orgChart1"/>
    <dgm:cxn modelId="{AF04D357-6419-2F4B-9DEF-2A7FC2C935D5}" type="presParOf" srcId="{E62E44CA-085D-274A-AD93-8D96C6ABCF26}" destId="{8069CA87-6681-EB40-B165-A2FB10DA6CD6}" srcOrd="0" destOrd="0" presId="urn:microsoft.com/office/officeart/2005/8/layout/orgChart1"/>
    <dgm:cxn modelId="{E163A252-8E53-084B-AF4B-F5363ECAEDBD}" type="presParOf" srcId="{8069CA87-6681-EB40-B165-A2FB10DA6CD6}" destId="{25A7E3E3-EA71-9E40-A8FD-62D7C1E34D81}" srcOrd="0" destOrd="0" presId="urn:microsoft.com/office/officeart/2005/8/layout/orgChart1"/>
    <dgm:cxn modelId="{1E143DBD-34D2-BF46-99DF-34B336A7627A}" type="presParOf" srcId="{8069CA87-6681-EB40-B165-A2FB10DA6CD6}" destId="{A9E781B7-DB70-0142-9B1A-74808051B68B}" srcOrd="1" destOrd="0" presId="urn:microsoft.com/office/officeart/2005/8/layout/orgChart1"/>
    <dgm:cxn modelId="{81CF0989-D0F7-7841-831E-7123EBE846EC}" type="presParOf" srcId="{E62E44CA-085D-274A-AD93-8D96C6ABCF26}" destId="{2B6420D7-80B5-7D4E-B443-EF79E60CEE03}" srcOrd="1" destOrd="0" presId="urn:microsoft.com/office/officeart/2005/8/layout/orgChart1"/>
    <dgm:cxn modelId="{AD035A2B-0626-F54C-832A-C451E57620E5}" type="presParOf" srcId="{2B6420D7-80B5-7D4E-B443-EF79E60CEE03}" destId="{4D432852-834B-DB49-9BF8-74C4E5388E11}" srcOrd="0" destOrd="0" presId="urn:microsoft.com/office/officeart/2005/8/layout/orgChart1"/>
    <dgm:cxn modelId="{784EAA77-04AE-604B-BC98-2854DBF1DFB8}" type="presParOf" srcId="{2B6420D7-80B5-7D4E-B443-EF79E60CEE03}" destId="{04696986-C7D7-3045-819D-A080A19FF8E5}" srcOrd="1" destOrd="0" presId="urn:microsoft.com/office/officeart/2005/8/layout/orgChart1"/>
    <dgm:cxn modelId="{2331656C-AF30-FB43-8085-2FA1D9EFF1EB}" type="presParOf" srcId="{04696986-C7D7-3045-819D-A080A19FF8E5}" destId="{AB75AE64-2A1C-7545-9572-CCEB9AB1E781}" srcOrd="0" destOrd="0" presId="urn:microsoft.com/office/officeart/2005/8/layout/orgChart1"/>
    <dgm:cxn modelId="{03C4EA4F-8871-444B-9ED5-94E88BBA0678}" type="presParOf" srcId="{AB75AE64-2A1C-7545-9572-CCEB9AB1E781}" destId="{BE9053A7-1FAF-7B4D-A1D0-EDD2D6AE937B}" srcOrd="0" destOrd="0" presId="urn:microsoft.com/office/officeart/2005/8/layout/orgChart1"/>
    <dgm:cxn modelId="{37CA64A7-0839-E245-8341-27B6F8842DAE}" type="presParOf" srcId="{AB75AE64-2A1C-7545-9572-CCEB9AB1E781}" destId="{FCED9BD8-9880-F947-A995-686A44CC62C1}" srcOrd="1" destOrd="0" presId="urn:microsoft.com/office/officeart/2005/8/layout/orgChart1"/>
    <dgm:cxn modelId="{DB8D79E1-B94C-5A46-BA9F-F850D6DC297C}" type="presParOf" srcId="{04696986-C7D7-3045-819D-A080A19FF8E5}" destId="{0466338E-013B-4F4C-990D-930B06821858}" srcOrd="1" destOrd="0" presId="urn:microsoft.com/office/officeart/2005/8/layout/orgChart1"/>
    <dgm:cxn modelId="{2AD73DB6-6E85-C242-AD84-9EFC4802CF22}" type="presParOf" srcId="{04696986-C7D7-3045-819D-A080A19FF8E5}" destId="{90DB8A21-DCAA-DA48-A913-D4AE8600CBAF}" srcOrd="2" destOrd="0" presId="urn:microsoft.com/office/officeart/2005/8/layout/orgChart1"/>
    <dgm:cxn modelId="{4DBA899B-A90D-F14B-A576-B220B62F35B0}" type="presParOf" srcId="{2B6420D7-80B5-7D4E-B443-EF79E60CEE03}" destId="{87EF4A28-A0A7-1942-B392-857E3F26E830}" srcOrd="2" destOrd="0" presId="urn:microsoft.com/office/officeart/2005/8/layout/orgChart1"/>
    <dgm:cxn modelId="{B4DC2063-8A76-4943-AFA8-5BB3832D9E0B}" type="presParOf" srcId="{2B6420D7-80B5-7D4E-B443-EF79E60CEE03}" destId="{B4023620-FF11-D645-AF5F-338E8FECB03E}" srcOrd="3" destOrd="0" presId="urn:microsoft.com/office/officeart/2005/8/layout/orgChart1"/>
    <dgm:cxn modelId="{05D53FD9-3285-4440-8095-D8E223267CEC}" type="presParOf" srcId="{B4023620-FF11-D645-AF5F-338E8FECB03E}" destId="{0F960032-9113-6142-BB85-5638373B84BA}" srcOrd="0" destOrd="0" presId="urn:microsoft.com/office/officeart/2005/8/layout/orgChart1"/>
    <dgm:cxn modelId="{FCE690AA-0476-FF45-8841-C25BA05CED1A}" type="presParOf" srcId="{0F960032-9113-6142-BB85-5638373B84BA}" destId="{0B4BB028-389C-C54B-8358-65204A9712A2}" srcOrd="0" destOrd="0" presId="urn:microsoft.com/office/officeart/2005/8/layout/orgChart1"/>
    <dgm:cxn modelId="{308BFF42-0E87-7647-B15D-C9CC4727A754}" type="presParOf" srcId="{0F960032-9113-6142-BB85-5638373B84BA}" destId="{ECA1F608-880A-CC4D-93FE-C8A106E7CFF1}" srcOrd="1" destOrd="0" presId="urn:microsoft.com/office/officeart/2005/8/layout/orgChart1"/>
    <dgm:cxn modelId="{9727DFF6-006D-7446-B7DB-2C5F1DC2762B}" type="presParOf" srcId="{B4023620-FF11-D645-AF5F-338E8FECB03E}" destId="{F7110EBE-0B57-374D-972B-D468DEAFF241}" srcOrd="1" destOrd="0" presId="urn:microsoft.com/office/officeart/2005/8/layout/orgChart1"/>
    <dgm:cxn modelId="{0DD730E6-A644-294A-8513-17D5750B7AAE}" type="presParOf" srcId="{B4023620-FF11-D645-AF5F-338E8FECB03E}" destId="{8BBFCCAD-8FE3-5F4B-8FE8-B66E7B8734DF}" srcOrd="2" destOrd="0" presId="urn:microsoft.com/office/officeart/2005/8/layout/orgChart1"/>
    <dgm:cxn modelId="{8801C7B7-F389-284E-AF23-7D8D8A2ACB12}" type="presParOf" srcId="{E62E44CA-085D-274A-AD93-8D96C6ABCF26}" destId="{8E6F2201-C111-3F41-9F43-0A8817ED83F6}" srcOrd="2" destOrd="0" presId="urn:microsoft.com/office/officeart/2005/8/layout/orgChart1"/>
    <dgm:cxn modelId="{D90F5455-3E98-A34A-96EB-9C2C902A58F6}" type="presParOf" srcId="{DC4C7D38-BA9B-C946-A5F6-E2AB7634416C}" destId="{7F131D42-12BE-9B45-8107-F663819754A8}" srcOrd="2" destOrd="0" presId="urn:microsoft.com/office/officeart/2005/8/layout/orgChart1"/>
    <dgm:cxn modelId="{BFAE6F71-4D56-DD46-983C-DE7E9099D91F}" type="presParOf" srcId="{7F131D42-12BE-9B45-8107-F663819754A8}" destId="{EFE3AB34-0982-4541-9457-9761DBCBE966}" srcOrd="0" destOrd="0" presId="urn:microsoft.com/office/officeart/2005/8/layout/orgChart1"/>
    <dgm:cxn modelId="{49B53B6D-F2DA-264F-BBE5-DC473EE952B4}" type="presParOf" srcId="{EFE3AB34-0982-4541-9457-9761DBCBE966}" destId="{0A5A9761-D927-A14E-AE69-D1384A5F0676}" srcOrd="0" destOrd="0" presId="urn:microsoft.com/office/officeart/2005/8/layout/orgChart1"/>
    <dgm:cxn modelId="{81751C20-AAC9-F54A-ACBE-6D7DC0DD445B}" type="presParOf" srcId="{EFE3AB34-0982-4541-9457-9761DBCBE966}" destId="{4E62544B-CDF8-D54F-B70A-BE83E36ECF1B}" srcOrd="1" destOrd="0" presId="urn:microsoft.com/office/officeart/2005/8/layout/orgChart1"/>
    <dgm:cxn modelId="{5D050D16-76EE-1D4C-8DC8-FA5D3C9A5CF3}" type="presParOf" srcId="{7F131D42-12BE-9B45-8107-F663819754A8}" destId="{32997C37-52A6-C64B-88AA-1BECD40B81B2}" srcOrd="1" destOrd="0" presId="urn:microsoft.com/office/officeart/2005/8/layout/orgChart1"/>
    <dgm:cxn modelId="{BA5091EF-EFDF-174A-BB35-5F5335775771}" type="presParOf" srcId="{32997C37-52A6-C64B-88AA-1BECD40B81B2}" destId="{25509F1C-9A03-A54B-86F8-190F9F271DA6}" srcOrd="0" destOrd="0" presId="urn:microsoft.com/office/officeart/2005/8/layout/orgChart1"/>
    <dgm:cxn modelId="{1E8022B1-FC51-A64D-98A7-00510EDB2775}" type="presParOf" srcId="{32997C37-52A6-C64B-88AA-1BECD40B81B2}" destId="{221CF4B4-081B-264A-BF68-F33E548E2AAC}" srcOrd="1" destOrd="0" presId="urn:microsoft.com/office/officeart/2005/8/layout/orgChart1"/>
    <dgm:cxn modelId="{C663EC7F-2A4E-6A45-A01A-C3D074B5C5DC}" type="presParOf" srcId="{221CF4B4-081B-264A-BF68-F33E548E2AAC}" destId="{938DD65E-8834-6849-BB36-ABC208EE999F}" srcOrd="0" destOrd="0" presId="urn:microsoft.com/office/officeart/2005/8/layout/orgChart1"/>
    <dgm:cxn modelId="{0273D548-30F2-9040-87F3-21BC7F442414}" type="presParOf" srcId="{938DD65E-8834-6849-BB36-ABC208EE999F}" destId="{3742F2CC-2D54-B640-BEB0-38C1FD5105BE}" srcOrd="0" destOrd="0" presId="urn:microsoft.com/office/officeart/2005/8/layout/orgChart1"/>
    <dgm:cxn modelId="{103C550A-E74C-3F48-8005-A06A78FF80F7}" type="presParOf" srcId="{938DD65E-8834-6849-BB36-ABC208EE999F}" destId="{C98072BF-68C0-CC4F-8128-00ED2A8E95CA}" srcOrd="1" destOrd="0" presId="urn:microsoft.com/office/officeart/2005/8/layout/orgChart1"/>
    <dgm:cxn modelId="{B74B7CD4-9A60-6347-9CEA-1796C0DCF69E}" type="presParOf" srcId="{221CF4B4-081B-264A-BF68-F33E548E2AAC}" destId="{A8F80131-E789-7344-B776-6BDFEEC5991F}" srcOrd="1" destOrd="0" presId="urn:microsoft.com/office/officeart/2005/8/layout/orgChart1"/>
    <dgm:cxn modelId="{56FD4772-3ADA-D34B-A17D-342C1CC4BA80}" type="presParOf" srcId="{221CF4B4-081B-264A-BF68-F33E548E2AAC}" destId="{32F718ED-0BFE-3445-A452-0740BF46DF75}" srcOrd="2" destOrd="0" presId="urn:microsoft.com/office/officeart/2005/8/layout/orgChart1"/>
    <dgm:cxn modelId="{36D4B4AA-45C2-9F42-A33D-CA27A48720CA}" type="presParOf" srcId="{32997C37-52A6-C64B-88AA-1BECD40B81B2}" destId="{EC2FC5C3-1BDE-464B-B8EC-C22BBF31DE14}" srcOrd="2" destOrd="0" presId="urn:microsoft.com/office/officeart/2005/8/layout/orgChart1"/>
    <dgm:cxn modelId="{B07F3B04-836B-8943-9DF6-5E906B211C24}" type="presParOf" srcId="{32997C37-52A6-C64B-88AA-1BECD40B81B2}" destId="{23731505-80A3-DD4E-BA28-EDFF9F975C55}" srcOrd="3" destOrd="0" presId="urn:microsoft.com/office/officeart/2005/8/layout/orgChart1"/>
    <dgm:cxn modelId="{5BBE15B5-A0CD-B945-BFF6-A1D0A7720645}" type="presParOf" srcId="{23731505-80A3-DD4E-BA28-EDFF9F975C55}" destId="{D790DF36-A169-DF42-BF2C-7D2E0A2DC4E4}" srcOrd="0" destOrd="0" presId="urn:microsoft.com/office/officeart/2005/8/layout/orgChart1"/>
    <dgm:cxn modelId="{D2553E78-A982-4F48-8D84-55820FC00091}" type="presParOf" srcId="{D790DF36-A169-DF42-BF2C-7D2E0A2DC4E4}" destId="{B0153DC3-2942-BA4C-9441-C073884ABA80}" srcOrd="0" destOrd="0" presId="urn:microsoft.com/office/officeart/2005/8/layout/orgChart1"/>
    <dgm:cxn modelId="{BF95E948-8F37-8E42-8F83-40A9F2813D5E}" type="presParOf" srcId="{D790DF36-A169-DF42-BF2C-7D2E0A2DC4E4}" destId="{89865179-9050-274C-8660-8CCCF11300E2}" srcOrd="1" destOrd="0" presId="urn:microsoft.com/office/officeart/2005/8/layout/orgChart1"/>
    <dgm:cxn modelId="{366EC488-9089-3A4B-9551-40AE7FAD1B7E}" type="presParOf" srcId="{23731505-80A3-DD4E-BA28-EDFF9F975C55}" destId="{97760DC3-6BF6-8542-808F-0396C8FB7D97}" srcOrd="1" destOrd="0" presId="urn:microsoft.com/office/officeart/2005/8/layout/orgChart1"/>
    <dgm:cxn modelId="{BFAF4DA6-07B1-014C-B701-8A0E357DB972}" type="presParOf" srcId="{23731505-80A3-DD4E-BA28-EDFF9F975C55}" destId="{2F12855C-9858-A04B-B23C-3F7AFACD53DB}" srcOrd="2" destOrd="0" presId="urn:microsoft.com/office/officeart/2005/8/layout/orgChart1"/>
    <dgm:cxn modelId="{26FC48CF-67FA-924D-AFFD-5A4EC9574D6D}" type="presParOf" srcId="{7F131D42-12BE-9B45-8107-F663819754A8}" destId="{14F6A66C-C8FD-154D-982E-2670F65B39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9277F-2943-6D48-B05D-93E4994DB578}" type="doc">
      <dgm:prSet loTypeId="urn:microsoft.com/office/officeart/2005/8/layout/orgChar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CD2F874-5689-6242-8ACA-2280D8815631}">
      <dgm:prSet phldrT="[Text]"/>
      <dgm:spPr/>
      <dgm:t>
        <a:bodyPr/>
        <a:lstStyle/>
        <a:p>
          <a:r>
            <a:rPr lang="en-US"/>
            <a:t>Scientific aptitude</a:t>
          </a:r>
          <a:endParaRPr lang="en-US" dirty="0"/>
        </a:p>
      </dgm:t>
    </dgm:pt>
    <dgm:pt modelId="{F8F9F125-D6D3-4445-AFE7-D7F0E76E7A32}" type="parTrans" cxnId="{35472C6A-D0EA-3249-91A7-28118CAF6A3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11140AD-A2DC-4148-B7F5-FC457778E14F}" type="sibTrans" cxnId="{35472C6A-D0EA-3249-91A7-28118CAF6A3C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83BEA7F-23A3-3B46-8D16-9E9C52266671}">
      <dgm:prSet phldrT="[Text]"/>
      <dgm:spPr/>
      <dgm:t>
        <a:bodyPr/>
        <a:lstStyle/>
        <a:p>
          <a:r>
            <a:rPr lang="en-US"/>
            <a:t>Biology</a:t>
          </a:r>
          <a:endParaRPr lang="en-US" dirty="0"/>
        </a:p>
      </dgm:t>
    </dgm:pt>
    <dgm:pt modelId="{A9AA27B6-9799-984B-A284-7183BB696724}" type="parTrans" cxnId="{E2BB3D79-F87C-F842-A20D-FC9E1A83F3F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69403C0-F512-714C-84F5-B16A7E8AB52A}" type="sibTrans" cxnId="{E2BB3D79-F87C-F842-A20D-FC9E1A83F3FA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B2FCE101-BA35-EA4B-AD5F-E48F492E545B}">
      <dgm:prSet phldrT="[Text]"/>
      <dgm:spPr/>
      <dgm:t>
        <a:bodyPr/>
        <a:lstStyle/>
        <a:p>
          <a:r>
            <a:rPr lang="en-US"/>
            <a:t>Chemistry</a:t>
          </a:r>
          <a:endParaRPr lang="en-US" dirty="0"/>
        </a:p>
      </dgm:t>
    </dgm:pt>
    <dgm:pt modelId="{F30D097C-9666-A542-9891-2CA2CA40EE30}" type="parTrans" cxnId="{DD763814-0B3F-3244-937B-728DCCE1230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4D7952E4-A347-794F-A582-07C60207A549}" type="sibTrans" cxnId="{DD763814-0B3F-3244-937B-728DCCE1230E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83AE331F-EA36-BE46-A0DA-2B75887F9D7F}">
      <dgm:prSet phldrT="[Text]"/>
      <dgm:spPr/>
      <dgm:t>
        <a:bodyPr/>
        <a:lstStyle/>
        <a:p>
          <a:r>
            <a:rPr lang="en-US"/>
            <a:t>Physics</a:t>
          </a:r>
          <a:endParaRPr lang="en-US" dirty="0"/>
        </a:p>
      </dgm:t>
    </dgm:pt>
    <dgm:pt modelId="{DFF50A73-B277-F341-86CD-8D3DD93A673B}" type="parTrans" cxnId="{FA47F41F-AE02-D444-899B-B3CE45EE0E0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A05F2E7-4CE9-0A4F-882F-61BCDFAF82A5}" type="sibTrans" cxnId="{FA47F41F-AE02-D444-899B-B3CE45EE0E0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43EF4AE-DA74-9043-9585-D0ADDCACA932}">
      <dgm:prSet phldrT="[Text]"/>
      <dgm:spPr/>
      <dgm:t>
        <a:bodyPr/>
        <a:lstStyle/>
        <a:p>
          <a:r>
            <a:rPr lang="en-US"/>
            <a:t>Quantitative reasoning</a:t>
          </a:r>
          <a:endParaRPr lang="en-US" dirty="0"/>
        </a:p>
      </dgm:t>
    </dgm:pt>
    <dgm:pt modelId="{A9748BB3-BA41-3B40-95D7-6F6806E99C29}" type="parTrans" cxnId="{F9A0931B-A52A-704A-9B99-5B24BB67AB6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C27DFE6-BD29-F14D-97B8-2A704096F69A}" type="sibTrans" cxnId="{F9A0931B-A52A-704A-9B99-5B24BB67AB68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88EA792-ACBE-B043-936D-B11DF839AAF0}">
      <dgm:prSet/>
      <dgm:spPr/>
      <dgm:t>
        <a:bodyPr/>
        <a:lstStyle/>
        <a:p>
          <a:r>
            <a:rPr lang="en-US"/>
            <a:t>Calculus</a:t>
          </a:r>
          <a:endParaRPr lang="en-US" dirty="0"/>
        </a:p>
      </dgm:t>
    </dgm:pt>
    <dgm:pt modelId="{2D951474-987A-AB47-8F38-2F1F50452098}" type="parTrans" cxnId="{F63ED041-78AB-524E-8ACD-E1699FE6E642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8694E66-3434-F345-8934-5F5F6D6566C5}" type="sibTrans" cxnId="{F63ED041-78AB-524E-8ACD-E1699FE6E642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1AEE62F3-BEC8-EB46-A6DC-F8BCCC7C7C61}">
      <dgm:prSet/>
      <dgm:spPr/>
      <dgm:t>
        <a:bodyPr/>
        <a:lstStyle/>
        <a:p>
          <a:r>
            <a:rPr lang="en-US"/>
            <a:t>Statistics</a:t>
          </a:r>
          <a:endParaRPr lang="en-US" dirty="0"/>
        </a:p>
      </dgm:t>
    </dgm:pt>
    <dgm:pt modelId="{055631A3-FA2C-AE4A-ACC5-C882506C4007}" type="parTrans" cxnId="{C1A33FE4-1B63-0844-BC4C-A683C3DE689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7E2FFEE4-042F-C941-850B-C7FBCA5AAA9B}" type="sibTrans" cxnId="{C1A33FE4-1B63-0844-BC4C-A683C3DE6897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2E56869-AF8E-7E4E-B0A6-0E47B0103426}">
      <dgm:prSet/>
      <dgm:spPr/>
      <dgm:t>
        <a:bodyPr/>
        <a:lstStyle/>
        <a:p>
          <a:r>
            <a:rPr lang="en-US"/>
            <a:t>Communication skills</a:t>
          </a:r>
          <a:endParaRPr lang="en-US" dirty="0"/>
        </a:p>
      </dgm:t>
    </dgm:pt>
    <dgm:pt modelId="{3E2A4637-BF0F-A04F-BEC8-DE846350EA65}" type="parTrans" cxnId="{B50F1565-4E42-6441-B906-87CB9B0051AF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93C0589E-B37C-614E-943C-54B6476A2744}" type="sibTrans" cxnId="{B50F1565-4E42-6441-B906-87CB9B0051AF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C591746B-5AF6-714D-9102-6689C8C5C5C6}">
      <dgm:prSet/>
      <dgm:spPr/>
      <dgm:t>
        <a:bodyPr/>
        <a:lstStyle/>
        <a:p>
          <a:r>
            <a:rPr lang="en-US"/>
            <a:t>Writing</a:t>
          </a:r>
          <a:endParaRPr lang="en-US" dirty="0"/>
        </a:p>
      </dgm:t>
    </dgm:pt>
    <dgm:pt modelId="{AC6BB111-3989-314F-B66F-32252CAC5EF9}" type="parTrans" cxnId="{206B1B84-52EC-AA4B-AC7B-9CBE945047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98AD6E5-BCBB-AD4C-B0D2-62A1C3D7961F}" type="sibTrans" cxnId="{206B1B84-52EC-AA4B-AC7B-9CBE94504729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E17339F-B804-FB4C-8BA4-D7F93FBF9EBD}">
      <dgm:prSet/>
      <dgm:spPr/>
      <dgm:t>
        <a:bodyPr/>
        <a:lstStyle/>
        <a:p>
          <a:r>
            <a:rPr lang="en-US" dirty="0"/>
            <a:t>Literature</a:t>
          </a:r>
        </a:p>
      </dgm:t>
    </dgm:pt>
    <dgm:pt modelId="{2A71E260-6B2D-D94E-9B60-00E3DFC65A10}" type="parTrans" cxnId="{5579C461-3831-0E46-81F7-0E45D809E2D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3F44E7E7-20D4-C14D-96FD-DA0A2A4D5A5E}" type="sibTrans" cxnId="{5579C461-3831-0E46-81F7-0E45D809E2D6}">
      <dgm:prSet/>
      <dgm:spPr/>
      <dgm:t>
        <a:bodyPr/>
        <a:lstStyle/>
        <a:p>
          <a:endParaRPr lang="en-US">
            <a:solidFill>
              <a:sysClr val="windowText" lastClr="000000"/>
            </a:solidFill>
          </a:endParaRPr>
        </a:p>
      </dgm:t>
    </dgm:pt>
    <dgm:pt modelId="{DC4C7D38-BA9B-C946-A5F6-E2AB7634416C}" type="pres">
      <dgm:prSet presAssocID="{1E49277F-2943-6D48-B05D-93E4994DB57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85231E-5086-944F-B630-1DA446C9BF1A}" type="pres">
      <dgm:prSet presAssocID="{DCD2F874-5689-6242-8ACA-2280D8815631}" presName="hierRoot1" presStyleCnt="0">
        <dgm:presLayoutVars>
          <dgm:hierBranch val="init"/>
        </dgm:presLayoutVars>
      </dgm:prSet>
      <dgm:spPr/>
    </dgm:pt>
    <dgm:pt modelId="{2065AEA3-EC9E-CE49-9B98-AB19BF934E4A}" type="pres">
      <dgm:prSet presAssocID="{DCD2F874-5689-6242-8ACA-2280D8815631}" presName="rootComposite1" presStyleCnt="0"/>
      <dgm:spPr/>
    </dgm:pt>
    <dgm:pt modelId="{A6AE9CE0-5FBC-704A-90A5-59E89767C052}" type="pres">
      <dgm:prSet presAssocID="{DCD2F874-5689-6242-8ACA-2280D8815631}" presName="rootText1" presStyleLbl="node0" presStyleIdx="0" presStyleCnt="3">
        <dgm:presLayoutVars>
          <dgm:chPref val="3"/>
        </dgm:presLayoutVars>
      </dgm:prSet>
      <dgm:spPr/>
    </dgm:pt>
    <dgm:pt modelId="{30ED3D66-9D83-4A4B-87F3-26E225D21DE9}" type="pres">
      <dgm:prSet presAssocID="{DCD2F874-5689-6242-8ACA-2280D8815631}" presName="rootConnector1" presStyleLbl="node1" presStyleIdx="0" presStyleCnt="0"/>
      <dgm:spPr/>
    </dgm:pt>
    <dgm:pt modelId="{5C75D44C-8A2F-E64F-A207-EB5B64C6279C}" type="pres">
      <dgm:prSet presAssocID="{DCD2F874-5689-6242-8ACA-2280D8815631}" presName="hierChild2" presStyleCnt="0"/>
      <dgm:spPr/>
    </dgm:pt>
    <dgm:pt modelId="{73BA866B-5D59-D94D-8497-F1F823CA86F4}" type="pres">
      <dgm:prSet presAssocID="{A9AA27B6-9799-984B-A284-7183BB696724}" presName="Name37" presStyleLbl="parChTrans1D2" presStyleIdx="0" presStyleCnt="7"/>
      <dgm:spPr/>
    </dgm:pt>
    <dgm:pt modelId="{AFA72D16-0070-5642-92EE-510EB7035D9A}" type="pres">
      <dgm:prSet presAssocID="{383BEA7F-23A3-3B46-8D16-9E9C52266671}" presName="hierRoot2" presStyleCnt="0">
        <dgm:presLayoutVars>
          <dgm:hierBranch val="init"/>
        </dgm:presLayoutVars>
      </dgm:prSet>
      <dgm:spPr/>
    </dgm:pt>
    <dgm:pt modelId="{C05E9D04-3C7B-FD4B-BBA1-CCFBC09EDA20}" type="pres">
      <dgm:prSet presAssocID="{383BEA7F-23A3-3B46-8D16-9E9C52266671}" presName="rootComposite" presStyleCnt="0"/>
      <dgm:spPr/>
    </dgm:pt>
    <dgm:pt modelId="{507F68CA-74AA-9A4B-920F-6093E49131AF}" type="pres">
      <dgm:prSet presAssocID="{383BEA7F-23A3-3B46-8D16-9E9C52266671}" presName="rootText" presStyleLbl="node2" presStyleIdx="0" presStyleCnt="7">
        <dgm:presLayoutVars>
          <dgm:chPref val="3"/>
        </dgm:presLayoutVars>
      </dgm:prSet>
      <dgm:spPr/>
    </dgm:pt>
    <dgm:pt modelId="{BE2B210D-9F9D-184F-8B6D-41C21B6E7550}" type="pres">
      <dgm:prSet presAssocID="{383BEA7F-23A3-3B46-8D16-9E9C52266671}" presName="rootConnector" presStyleLbl="node2" presStyleIdx="0" presStyleCnt="7"/>
      <dgm:spPr/>
    </dgm:pt>
    <dgm:pt modelId="{0D181541-9990-284D-8C19-D4BDEA68D10F}" type="pres">
      <dgm:prSet presAssocID="{383BEA7F-23A3-3B46-8D16-9E9C52266671}" presName="hierChild4" presStyleCnt="0"/>
      <dgm:spPr/>
    </dgm:pt>
    <dgm:pt modelId="{6BB7C301-8D9F-4B47-BC70-3A65C315AD26}" type="pres">
      <dgm:prSet presAssocID="{383BEA7F-23A3-3B46-8D16-9E9C52266671}" presName="hierChild5" presStyleCnt="0"/>
      <dgm:spPr/>
    </dgm:pt>
    <dgm:pt modelId="{68721411-5798-D64D-8813-75DBE0E1D860}" type="pres">
      <dgm:prSet presAssocID="{F30D097C-9666-A542-9891-2CA2CA40EE30}" presName="Name37" presStyleLbl="parChTrans1D2" presStyleIdx="1" presStyleCnt="7"/>
      <dgm:spPr/>
    </dgm:pt>
    <dgm:pt modelId="{AB93180B-7EFB-5146-83FE-56ED49FD609B}" type="pres">
      <dgm:prSet presAssocID="{B2FCE101-BA35-EA4B-AD5F-E48F492E545B}" presName="hierRoot2" presStyleCnt="0">
        <dgm:presLayoutVars>
          <dgm:hierBranch val="init"/>
        </dgm:presLayoutVars>
      </dgm:prSet>
      <dgm:spPr/>
    </dgm:pt>
    <dgm:pt modelId="{3BF253AC-D3FB-5D40-BB36-8F45A2655C66}" type="pres">
      <dgm:prSet presAssocID="{B2FCE101-BA35-EA4B-AD5F-E48F492E545B}" presName="rootComposite" presStyleCnt="0"/>
      <dgm:spPr/>
    </dgm:pt>
    <dgm:pt modelId="{8012CE1E-1DBA-6147-8EA4-09E3DADC1D48}" type="pres">
      <dgm:prSet presAssocID="{B2FCE101-BA35-EA4B-AD5F-E48F492E545B}" presName="rootText" presStyleLbl="node2" presStyleIdx="1" presStyleCnt="7">
        <dgm:presLayoutVars>
          <dgm:chPref val="3"/>
        </dgm:presLayoutVars>
      </dgm:prSet>
      <dgm:spPr/>
    </dgm:pt>
    <dgm:pt modelId="{5E50A48D-DCA9-FC49-879C-431492127134}" type="pres">
      <dgm:prSet presAssocID="{B2FCE101-BA35-EA4B-AD5F-E48F492E545B}" presName="rootConnector" presStyleLbl="node2" presStyleIdx="1" presStyleCnt="7"/>
      <dgm:spPr/>
    </dgm:pt>
    <dgm:pt modelId="{144E4CF8-31F4-B045-9CB8-95466767575A}" type="pres">
      <dgm:prSet presAssocID="{B2FCE101-BA35-EA4B-AD5F-E48F492E545B}" presName="hierChild4" presStyleCnt="0"/>
      <dgm:spPr/>
    </dgm:pt>
    <dgm:pt modelId="{7E74044D-60EF-BE47-AC78-70EB4C64B6CC}" type="pres">
      <dgm:prSet presAssocID="{B2FCE101-BA35-EA4B-AD5F-E48F492E545B}" presName="hierChild5" presStyleCnt="0"/>
      <dgm:spPr/>
    </dgm:pt>
    <dgm:pt modelId="{C9D66115-A154-1E4E-97D7-BEA4561E8730}" type="pres">
      <dgm:prSet presAssocID="{DFF50A73-B277-F341-86CD-8D3DD93A673B}" presName="Name37" presStyleLbl="parChTrans1D2" presStyleIdx="2" presStyleCnt="7"/>
      <dgm:spPr/>
    </dgm:pt>
    <dgm:pt modelId="{0AF09623-E6B0-2742-835F-0842476A3A97}" type="pres">
      <dgm:prSet presAssocID="{83AE331F-EA36-BE46-A0DA-2B75887F9D7F}" presName="hierRoot2" presStyleCnt="0">
        <dgm:presLayoutVars>
          <dgm:hierBranch val="init"/>
        </dgm:presLayoutVars>
      </dgm:prSet>
      <dgm:spPr/>
    </dgm:pt>
    <dgm:pt modelId="{6FDFB256-E60B-144B-BC3A-2EF33C0FB566}" type="pres">
      <dgm:prSet presAssocID="{83AE331F-EA36-BE46-A0DA-2B75887F9D7F}" presName="rootComposite" presStyleCnt="0"/>
      <dgm:spPr/>
    </dgm:pt>
    <dgm:pt modelId="{E8ADB948-2B1F-2340-A8C5-C96B43F464BD}" type="pres">
      <dgm:prSet presAssocID="{83AE331F-EA36-BE46-A0DA-2B75887F9D7F}" presName="rootText" presStyleLbl="node2" presStyleIdx="2" presStyleCnt="7">
        <dgm:presLayoutVars>
          <dgm:chPref val="3"/>
        </dgm:presLayoutVars>
      </dgm:prSet>
      <dgm:spPr/>
    </dgm:pt>
    <dgm:pt modelId="{245D02ED-D7EE-3C48-85B7-380E4E2A30E6}" type="pres">
      <dgm:prSet presAssocID="{83AE331F-EA36-BE46-A0DA-2B75887F9D7F}" presName="rootConnector" presStyleLbl="node2" presStyleIdx="2" presStyleCnt="7"/>
      <dgm:spPr/>
    </dgm:pt>
    <dgm:pt modelId="{D17703E6-1DAD-B34E-B247-122644C9F9E3}" type="pres">
      <dgm:prSet presAssocID="{83AE331F-EA36-BE46-A0DA-2B75887F9D7F}" presName="hierChild4" presStyleCnt="0"/>
      <dgm:spPr/>
    </dgm:pt>
    <dgm:pt modelId="{60A08228-0BA9-6D41-B327-376EBB9AFECB}" type="pres">
      <dgm:prSet presAssocID="{83AE331F-EA36-BE46-A0DA-2B75887F9D7F}" presName="hierChild5" presStyleCnt="0"/>
      <dgm:spPr/>
    </dgm:pt>
    <dgm:pt modelId="{E0D3F459-725C-CD4D-A0F2-26D0955F2FFE}" type="pres">
      <dgm:prSet presAssocID="{DCD2F874-5689-6242-8ACA-2280D8815631}" presName="hierChild3" presStyleCnt="0"/>
      <dgm:spPr/>
    </dgm:pt>
    <dgm:pt modelId="{E62E44CA-085D-274A-AD93-8D96C6ABCF26}" type="pres">
      <dgm:prSet presAssocID="{343EF4AE-DA74-9043-9585-D0ADDCACA932}" presName="hierRoot1" presStyleCnt="0">
        <dgm:presLayoutVars>
          <dgm:hierBranch val="init"/>
        </dgm:presLayoutVars>
      </dgm:prSet>
      <dgm:spPr/>
    </dgm:pt>
    <dgm:pt modelId="{8069CA87-6681-EB40-B165-A2FB10DA6CD6}" type="pres">
      <dgm:prSet presAssocID="{343EF4AE-DA74-9043-9585-D0ADDCACA932}" presName="rootComposite1" presStyleCnt="0"/>
      <dgm:spPr/>
    </dgm:pt>
    <dgm:pt modelId="{25A7E3E3-EA71-9E40-A8FD-62D7C1E34D81}" type="pres">
      <dgm:prSet presAssocID="{343EF4AE-DA74-9043-9585-D0ADDCACA932}" presName="rootText1" presStyleLbl="node0" presStyleIdx="1" presStyleCnt="3">
        <dgm:presLayoutVars>
          <dgm:chPref val="3"/>
        </dgm:presLayoutVars>
      </dgm:prSet>
      <dgm:spPr/>
    </dgm:pt>
    <dgm:pt modelId="{A9E781B7-DB70-0142-9B1A-74808051B68B}" type="pres">
      <dgm:prSet presAssocID="{343EF4AE-DA74-9043-9585-D0ADDCACA932}" presName="rootConnector1" presStyleLbl="node1" presStyleIdx="0" presStyleCnt="0"/>
      <dgm:spPr/>
    </dgm:pt>
    <dgm:pt modelId="{2B6420D7-80B5-7D4E-B443-EF79E60CEE03}" type="pres">
      <dgm:prSet presAssocID="{343EF4AE-DA74-9043-9585-D0ADDCACA932}" presName="hierChild2" presStyleCnt="0"/>
      <dgm:spPr/>
    </dgm:pt>
    <dgm:pt modelId="{4D432852-834B-DB49-9BF8-74C4E5388E11}" type="pres">
      <dgm:prSet presAssocID="{2D951474-987A-AB47-8F38-2F1F50452098}" presName="Name37" presStyleLbl="parChTrans1D2" presStyleIdx="3" presStyleCnt="7"/>
      <dgm:spPr/>
    </dgm:pt>
    <dgm:pt modelId="{04696986-C7D7-3045-819D-A080A19FF8E5}" type="pres">
      <dgm:prSet presAssocID="{388EA792-ACBE-B043-936D-B11DF839AAF0}" presName="hierRoot2" presStyleCnt="0">
        <dgm:presLayoutVars>
          <dgm:hierBranch val="init"/>
        </dgm:presLayoutVars>
      </dgm:prSet>
      <dgm:spPr/>
    </dgm:pt>
    <dgm:pt modelId="{AB75AE64-2A1C-7545-9572-CCEB9AB1E781}" type="pres">
      <dgm:prSet presAssocID="{388EA792-ACBE-B043-936D-B11DF839AAF0}" presName="rootComposite" presStyleCnt="0"/>
      <dgm:spPr/>
    </dgm:pt>
    <dgm:pt modelId="{BE9053A7-1FAF-7B4D-A1D0-EDD2D6AE937B}" type="pres">
      <dgm:prSet presAssocID="{388EA792-ACBE-B043-936D-B11DF839AAF0}" presName="rootText" presStyleLbl="node2" presStyleIdx="3" presStyleCnt="7">
        <dgm:presLayoutVars>
          <dgm:chPref val="3"/>
        </dgm:presLayoutVars>
      </dgm:prSet>
      <dgm:spPr/>
    </dgm:pt>
    <dgm:pt modelId="{FCED9BD8-9880-F947-A995-686A44CC62C1}" type="pres">
      <dgm:prSet presAssocID="{388EA792-ACBE-B043-936D-B11DF839AAF0}" presName="rootConnector" presStyleLbl="node2" presStyleIdx="3" presStyleCnt="7"/>
      <dgm:spPr/>
    </dgm:pt>
    <dgm:pt modelId="{0466338E-013B-4F4C-990D-930B06821858}" type="pres">
      <dgm:prSet presAssocID="{388EA792-ACBE-B043-936D-B11DF839AAF0}" presName="hierChild4" presStyleCnt="0"/>
      <dgm:spPr/>
    </dgm:pt>
    <dgm:pt modelId="{90DB8A21-DCAA-DA48-A913-D4AE8600CBAF}" type="pres">
      <dgm:prSet presAssocID="{388EA792-ACBE-B043-936D-B11DF839AAF0}" presName="hierChild5" presStyleCnt="0"/>
      <dgm:spPr/>
    </dgm:pt>
    <dgm:pt modelId="{87EF4A28-A0A7-1942-B392-857E3F26E830}" type="pres">
      <dgm:prSet presAssocID="{055631A3-FA2C-AE4A-ACC5-C882506C4007}" presName="Name37" presStyleLbl="parChTrans1D2" presStyleIdx="4" presStyleCnt="7"/>
      <dgm:spPr/>
    </dgm:pt>
    <dgm:pt modelId="{B4023620-FF11-D645-AF5F-338E8FECB03E}" type="pres">
      <dgm:prSet presAssocID="{1AEE62F3-BEC8-EB46-A6DC-F8BCCC7C7C61}" presName="hierRoot2" presStyleCnt="0">
        <dgm:presLayoutVars>
          <dgm:hierBranch val="init"/>
        </dgm:presLayoutVars>
      </dgm:prSet>
      <dgm:spPr/>
    </dgm:pt>
    <dgm:pt modelId="{0F960032-9113-6142-BB85-5638373B84BA}" type="pres">
      <dgm:prSet presAssocID="{1AEE62F3-BEC8-EB46-A6DC-F8BCCC7C7C61}" presName="rootComposite" presStyleCnt="0"/>
      <dgm:spPr/>
    </dgm:pt>
    <dgm:pt modelId="{0B4BB028-389C-C54B-8358-65204A9712A2}" type="pres">
      <dgm:prSet presAssocID="{1AEE62F3-BEC8-EB46-A6DC-F8BCCC7C7C61}" presName="rootText" presStyleLbl="node2" presStyleIdx="4" presStyleCnt="7">
        <dgm:presLayoutVars>
          <dgm:chPref val="3"/>
        </dgm:presLayoutVars>
      </dgm:prSet>
      <dgm:spPr/>
    </dgm:pt>
    <dgm:pt modelId="{ECA1F608-880A-CC4D-93FE-C8A106E7CFF1}" type="pres">
      <dgm:prSet presAssocID="{1AEE62F3-BEC8-EB46-A6DC-F8BCCC7C7C61}" presName="rootConnector" presStyleLbl="node2" presStyleIdx="4" presStyleCnt="7"/>
      <dgm:spPr/>
    </dgm:pt>
    <dgm:pt modelId="{F7110EBE-0B57-374D-972B-D468DEAFF241}" type="pres">
      <dgm:prSet presAssocID="{1AEE62F3-BEC8-EB46-A6DC-F8BCCC7C7C61}" presName="hierChild4" presStyleCnt="0"/>
      <dgm:spPr/>
    </dgm:pt>
    <dgm:pt modelId="{8BBFCCAD-8FE3-5F4B-8FE8-B66E7B8734DF}" type="pres">
      <dgm:prSet presAssocID="{1AEE62F3-BEC8-EB46-A6DC-F8BCCC7C7C61}" presName="hierChild5" presStyleCnt="0"/>
      <dgm:spPr/>
    </dgm:pt>
    <dgm:pt modelId="{8E6F2201-C111-3F41-9F43-0A8817ED83F6}" type="pres">
      <dgm:prSet presAssocID="{343EF4AE-DA74-9043-9585-D0ADDCACA932}" presName="hierChild3" presStyleCnt="0"/>
      <dgm:spPr/>
    </dgm:pt>
    <dgm:pt modelId="{7F131D42-12BE-9B45-8107-F663819754A8}" type="pres">
      <dgm:prSet presAssocID="{92E56869-AF8E-7E4E-B0A6-0E47B0103426}" presName="hierRoot1" presStyleCnt="0">
        <dgm:presLayoutVars>
          <dgm:hierBranch val="init"/>
        </dgm:presLayoutVars>
      </dgm:prSet>
      <dgm:spPr/>
    </dgm:pt>
    <dgm:pt modelId="{EFE3AB34-0982-4541-9457-9761DBCBE966}" type="pres">
      <dgm:prSet presAssocID="{92E56869-AF8E-7E4E-B0A6-0E47B0103426}" presName="rootComposite1" presStyleCnt="0"/>
      <dgm:spPr/>
    </dgm:pt>
    <dgm:pt modelId="{0A5A9761-D927-A14E-AE69-D1384A5F0676}" type="pres">
      <dgm:prSet presAssocID="{92E56869-AF8E-7E4E-B0A6-0E47B0103426}" presName="rootText1" presStyleLbl="node0" presStyleIdx="2" presStyleCnt="3">
        <dgm:presLayoutVars>
          <dgm:chPref val="3"/>
        </dgm:presLayoutVars>
      </dgm:prSet>
      <dgm:spPr/>
    </dgm:pt>
    <dgm:pt modelId="{4E62544B-CDF8-D54F-B70A-BE83E36ECF1B}" type="pres">
      <dgm:prSet presAssocID="{92E56869-AF8E-7E4E-B0A6-0E47B0103426}" presName="rootConnector1" presStyleLbl="node1" presStyleIdx="0" presStyleCnt="0"/>
      <dgm:spPr/>
    </dgm:pt>
    <dgm:pt modelId="{32997C37-52A6-C64B-88AA-1BECD40B81B2}" type="pres">
      <dgm:prSet presAssocID="{92E56869-AF8E-7E4E-B0A6-0E47B0103426}" presName="hierChild2" presStyleCnt="0"/>
      <dgm:spPr/>
    </dgm:pt>
    <dgm:pt modelId="{25509F1C-9A03-A54B-86F8-190F9F271DA6}" type="pres">
      <dgm:prSet presAssocID="{AC6BB111-3989-314F-B66F-32252CAC5EF9}" presName="Name37" presStyleLbl="parChTrans1D2" presStyleIdx="5" presStyleCnt="7"/>
      <dgm:spPr/>
    </dgm:pt>
    <dgm:pt modelId="{221CF4B4-081B-264A-BF68-F33E548E2AAC}" type="pres">
      <dgm:prSet presAssocID="{C591746B-5AF6-714D-9102-6689C8C5C5C6}" presName="hierRoot2" presStyleCnt="0">
        <dgm:presLayoutVars>
          <dgm:hierBranch val="init"/>
        </dgm:presLayoutVars>
      </dgm:prSet>
      <dgm:spPr/>
    </dgm:pt>
    <dgm:pt modelId="{938DD65E-8834-6849-BB36-ABC208EE999F}" type="pres">
      <dgm:prSet presAssocID="{C591746B-5AF6-714D-9102-6689C8C5C5C6}" presName="rootComposite" presStyleCnt="0"/>
      <dgm:spPr/>
    </dgm:pt>
    <dgm:pt modelId="{3742F2CC-2D54-B640-BEB0-38C1FD5105BE}" type="pres">
      <dgm:prSet presAssocID="{C591746B-5AF6-714D-9102-6689C8C5C5C6}" presName="rootText" presStyleLbl="node2" presStyleIdx="5" presStyleCnt="7">
        <dgm:presLayoutVars>
          <dgm:chPref val="3"/>
        </dgm:presLayoutVars>
      </dgm:prSet>
      <dgm:spPr/>
    </dgm:pt>
    <dgm:pt modelId="{C98072BF-68C0-CC4F-8128-00ED2A8E95CA}" type="pres">
      <dgm:prSet presAssocID="{C591746B-5AF6-714D-9102-6689C8C5C5C6}" presName="rootConnector" presStyleLbl="node2" presStyleIdx="5" presStyleCnt="7"/>
      <dgm:spPr/>
    </dgm:pt>
    <dgm:pt modelId="{A8F80131-E789-7344-B776-6BDFEEC5991F}" type="pres">
      <dgm:prSet presAssocID="{C591746B-5AF6-714D-9102-6689C8C5C5C6}" presName="hierChild4" presStyleCnt="0"/>
      <dgm:spPr/>
    </dgm:pt>
    <dgm:pt modelId="{32F718ED-0BFE-3445-A452-0740BF46DF75}" type="pres">
      <dgm:prSet presAssocID="{C591746B-5AF6-714D-9102-6689C8C5C5C6}" presName="hierChild5" presStyleCnt="0"/>
      <dgm:spPr/>
    </dgm:pt>
    <dgm:pt modelId="{EC2FC5C3-1BDE-464B-B8EC-C22BBF31DE14}" type="pres">
      <dgm:prSet presAssocID="{2A71E260-6B2D-D94E-9B60-00E3DFC65A10}" presName="Name37" presStyleLbl="parChTrans1D2" presStyleIdx="6" presStyleCnt="7"/>
      <dgm:spPr/>
    </dgm:pt>
    <dgm:pt modelId="{23731505-80A3-DD4E-BA28-EDFF9F975C55}" type="pres">
      <dgm:prSet presAssocID="{3E17339F-B804-FB4C-8BA4-D7F93FBF9EBD}" presName="hierRoot2" presStyleCnt="0">
        <dgm:presLayoutVars>
          <dgm:hierBranch val="init"/>
        </dgm:presLayoutVars>
      </dgm:prSet>
      <dgm:spPr/>
    </dgm:pt>
    <dgm:pt modelId="{D790DF36-A169-DF42-BF2C-7D2E0A2DC4E4}" type="pres">
      <dgm:prSet presAssocID="{3E17339F-B804-FB4C-8BA4-D7F93FBF9EBD}" presName="rootComposite" presStyleCnt="0"/>
      <dgm:spPr/>
    </dgm:pt>
    <dgm:pt modelId="{B0153DC3-2942-BA4C-9441-C073884ABA80}" type="pres">
      <dgm:prSet presAssocID="{3E17339F-B804-FB4C-8BA4-D7F93FBF9EBD}" presName="rootText" presStyleLbl="node2" presStyleIdx="6" presStyleCnt="7">
        <dgm:presLayoutVars>
          <dgm:chPref val="3"/>
        </dgm:presLayoutVars>
      </dgm:prSet>
      <dgm:spPr/>
    </dgm:pt>
    <dgm:pt modelId="{89865179-9050-274C-8660-8CCCF11300E2}" type="pres">
      <dgm:prSet presAssocID="{3E17339F-B804-FB4C-8BA4-D7F93FBF9EBD}" presName="rootConnector" presStyleLbl="node2" presStyleIdx="6" presStyleCnt="7"/>
      <dgm:spPr/>
    </dgm:pt>
    <dgm:pt modelId="{97760DC3-6BF6-8542-808F-0396C8FB7D97}" type="pres">
      <dgm:prSet presAssocID="{3E17339F-B804-FB4C-8BA4-D7F93FBF9EBD}" presName="hierChild4" presStyleCnt="0"/>
      <dgm:spPr/>
    </dgm:pt>
    <dgm:pt modelId="{2F12855C-9858-A04B-B23C-3F7AFACD53DB}" type="pres">
      <dgm:prSet presAssocID="{3E17339F-B804-FB4C-8BA4-D7F93FBF9EBD}" presName="hierChild5" presStyleCnt="0"/>
      <dgm:spPr/>
    </dgm:pt>
    <dgm:pt modelId="{14F6A66C-C8FD-154D-982E-2670F65B39DD}" type="pres">
      <dgm:prSet presAssocID="{92E56869-AF8E-7E4E-B0A6-0E47B0103426}" presName="hierChild3" presStyleCnt="0"/>
      <dgm:spPr/>
    </dgm:pt>
  </dgm:ptLst>
  <dgm:cxnLst>
    <dgm:cxn modelId="{BF8A9303-A5E4-B446-BCC5-F4D21F54DF24}" type="presOf" srcId="{F30D097C-9666-A542-9891-2CA2CA40EE30}" destId="{68721411-5798-D64D-8813-75DBE0E1D860}" srcOrd="0" destOrd="0" presId="urn:microsoft.com/office/officeart/2005/8/layout/orgChart1"/>
    <dgm:cxn modelId="{24321710-8162-F64E-934F-F13B4CFEA7BD}" type="presOf" srcId="{DCD2F874-5689-6242-8ACA-2280D8815631}" destId="{A6AE9CE0-5FBC-704A-90A5-59E89767C052}" srcOrd="0" destOrd="0" presId="urn:microsoft.com/office/officeart/2005/8/layout/orgChart1"/>
    <dgm:cxn modelId="{6E74F813-FEAA-9B49-A1B6-37A7ED16A5BF}" type="presOf" srcId="{C591746B-5AF6-714D-9102-6689C8C5C5C6}" destId="{3742F2CC-2D54-B640-BEB0-38C1FD5105BE}" srcOrd="0" destOrd="0" presId="urn:microsoft.com/office/officeart/2005/8/layout/orgChart1"/>
    <dgm:cxn modelId="{DD763814-0B3F-3244-937B-728DCCE1230E}" srcId="{DCD2F874-5689-6242-8ACA-2280D8815631}" destId="{B2FCE101-BA35-EA4B-AD5F-E48F492E545B}" srcOrd="1" destOrd="0" parTransId="{F30D097C-9666-A542-9891-2CA2CA40EE30}" sibTransId="{4D7952E4-A347-794F-A582-07C60207A549}"/>
    <dgm:cxn modelId="{BDD6F819-8F30-424B-B493-1E8B655C5F50}" type="presOf" srcId="{83AE331F-EA36-BE46-A0DA-2B75887F9D7F}" destId="{245D02ED-D7EE-3C48-85B7-380E4E2A30E6}" srcOrd="1" destOrd="0" presId="urn:microsoft.com/office/officeart/2005/8/layout/orgChart1"/>
    <dgm:cxn modelId="{F9A0931B-A52A-704A-9B99-5B24BB67AB68}" srcId="{1E49277F-2943-6D48-B05D-93E4994DB578}" destId="{343EF4AE-DA74-9043-9585-D0ADDCACA932}" srcOrd="1" destOrd="0" parTransId="{A9748BB3-BA41-3B40-95D7-6F6806E99C29}" sibTransId="{7C27DFE6-BD29-F14D-97B8-2A704096F69A}"/>
    <dgm:cxn modelId="{FA47F41F-AE02-D444-899B-B3CE45EE0E09}" srcId="{DCD2F874-5689-6242-8ACA-2280D8815631}" destId="{83AE331F-EA36-BE46-A0DA-2B75887F9D7F}" srcOrd="2" destOrd="0" parTransId="{DFF50A73-B277-F341-86CD-8D3DD93A673B}" sibTransId="{DA05F2E7-4CE9-0A4F-882F-61BCDFAF82A5}"/>
    <dgm:cxn modelId="{56705F2B-328A-E74A-8DF9-28C0D342C2D1}" type="presOf" srcId="{AC6BB111-3989-314F-B66F-32252CAC5EF9}" destId="{25509F1C-9A03-A54B-86F8-190F9F271DA6}" srcOrd="0" destOrd="0" presId="urn:microsoft.com/office/officeart/2005/8/layout/orgChart1"/>
    <dgm:cxn modelId="{7F410B39-3130-F243-9F40-66567DF4D48D}" type="presOf" srcId="{92E56869-AF8E-7E4E-B0A6-0E47B0103426}" destId="{0A5A9761-D927-A14E-AE69-D1384A5F0676}" srcOrd="0" destOrd="0" presId="urn:microsoft.com/office/officeart/2005/8/layout/orgChart1"/>
    <dgm:cxn modelId="{F63ED041-78AB-524E-8ACD-E1699FE6E642}" srcId="{343EF4AE-DA74-9043-9585-D0ADDCACA932}" destId="{388EA792-ACBE-B043-936D-B11DF839AAF0}" srcOrd="0" destOrd="0" parTransId="{2D951474-987A-AB47-8F38-2F1F50452098}" sibTransId="{18694E66-3434-F345-8934-5F5F6D6566C5}"/>
    <dgm:cxn modelId="{1FC01647-58CF-964B-9F68-F325DA58ADF7}" type="presOf" srcId="{343EF4AE-DA74-9043-9585-D0ADDCACA932}" destId="{25A7E3E3-EA71-9E40-A8FD-62D7C1E34D81}" srcOrd="0" destOrd="0" presId="urn:microsoft.com/office/officeart/2005/8/layout/orgChart1"/>
    <dgm:cxn modelId="{0810735B-6CDF-C044-8C0B-7535855D61C7}" type="presOf" srcId="{1AEE62F3-BEC8-EB46-A6DC-F8BCCC7C7C61}" destId="{0B4BB028-389C-C54B-8358-65204A9712A2}" srcOrd="0" destOrd="0" presId="urn:microsoft.com/office/officeart/2005/8/layout/orgChart1"/>
    <dgm:cxn modelId="{0460E45D-2AE3-8E47-BF38-7A3D79AFED0A}" type="presOf" srcId="{A9AA27B6-9799-984B-A284-7183BB696724}" destId="{73BA866B-5D59-D94D-8497-F1F823CA86F4}" srcOrd="0" destOrd="0" presId="urn:microsoft.com/office/officeart/2005/8/layout/orgChart1"/>
    <dgm:cxn modelId="{23832B60-AF8B-3C47-BB68-1048AD408893}" type="presOf" srcId="{388EA792-ACBE-B043-936D-B11DF839AAF0}" destId="{FCED9BD8-9880-F947-A995-686A44CC62C1}" srcOrd="1" destOrd="0" presId="urn:microsoft.com/office/officeart/2005/8/layout/orgChart1"/>
    <dgm:cxn modelId="{5579C461-3831-0E46-81F7-0E45D809E2D6}" srcId="{92E56869-AF8E-7E4E-B0A6-0E47B0103426}" destId="{3E17339F-B804-FB4C-8BA4-D7F93FBF9EBD}" srcOrd="1" destOrd="0" parTransId="{2A71E260-6B2D-D94E-9B60-00E3DFC65A10}" sibTransId="{3F44E7E7-20D4-C14D-96FD-DA0A2A4D5A5E}"/>
    <dgm:cxn modelId="{5361DD61-B202-8E4C-9DA2-234E737A34FA}" type="presOf" srcId="{3E17339F-B804-FB4C-8BA4-D7F93FBF9EBD}" destId="{B0153DC3-2942-BA4C-9441-C073884ABA80}" srcOrd="0" destOrd="0" presId="urn:microsoft.com/office/officeart/2005/8/layout/orgChart1"/>
    <dgm:cxn modelId="{CF6BE561-A6FA-3B46-B722-C079D9E1BB89}" type="presOf" srcId="{92E56869-AF8E-7E4E-B0A6-0E47B0103426}" destId="{4E62544B-CDF8-D54F-B70A-BE83E36ECF1B}" srcOrd="1" destOrd="0" presId="urn:microsoft.com/office/officeart/2005/8/layout/orgChart1"/>
    <dgm:cxn modelId="{B50F1565-4E42-6441-B906-87CB9B0051AF}" srcId="{1E49277F-2943-6D48-B05D-93E4994DB578}" destId="{92E56869-AF8E-7E4E-B0A6-0E47B0103426}" srcOrd="2" destOrd="0" parTransId="{3E2A4637-BF0F-A04F-BEC8-DE846350EA65}" sibTransId="{93C0589E-B37C-614E-943C-54B6476A2744}"/>
    <dgm:cxn modelId="{35472C6A-D0EA-3249-91A7-28118CAF6A3C}" srcId="{1E49277F-2943-6D48-B05D-93E4994DB578}" destId="{DCD2F874-5689-6242-8ACA-2280D8815631}" srcOrd="0" destOrd="0" parTransId="{F8F9F125-D6D3-4445-AFE7-D7F0E76E7A32}" sibTransId="{411140AD-A2DC-4148-B7F5-FC457778E14F}"/>
    <dgm:cxn modelId="{D3B08A71-7B33-C749-94EA-675E08CD3002}" type="presOf" srcId="{DCD2F874-5689-6242-8ACA-2280D8815631}" destId="{30ED3D66-9D83-4A4B-87F3-26E225D21DE9}" srcOrd="1" destOrd="0" presId="urn:microsoft.com/office/officeart/2005/8/layout/orgChart1"/>
    <dgm:cxn modelId="{68C92D77-A0D0-0445-8AB1-5A44E9F93783}" type="presOf" srcId="{C591746B-5AF6-714D-9102-6689C8C5C5C6}" destId="{C98072BF-68C0-CC4F-8128-00ED2A8E95CA}" srcOrd="1" destOrd="0" presId="urn:microsoft.com/office/officeart/2005/8/layout/orgChart1"/>
    <dgm:cxn modelId="{F2B53C78-F0A4-044F-9854-66785BA919C3}" type="presOf" srcId="{343EF4AE-DA74-9043-9585-D0ADDCACA932}" destId="{A9E781B7-DB70-0142-9B1A-74808051B68B}" srcOrd="1" destOrd="0" presId="urn:microsoft.com/office/officeart/2005/8/layout/orgChart1"/>
    <dgm:cxn modelId="{5D454F78-34DC-A949-A29B-5F50D87AE667}" type="presOf" srcId="{3E17339F-B804-FB4C-8BA4-D7F93FBF9EBD}" destId="{89865179-9050-274C-8660-8CCCF11300E2}" srcOrd="1" destOrd="0" presId="urn:microsoft.com/office/officeart/2005/8/layout/orgChart1"/>
    <dgm:cxn modelId="{E2BB3D79-F87C-F842-A20D-FC9E1A83F3FA}" srcId="{DCD2F874-5689-6242-8ACA-2280D8815631}" destId="{383BEA7F-23A3-3B46-8D16-9E9C52266671}" srcOrd="0" destOrd="0" parTransId="{A9AA27B6-9799-984B-A284-7183BB696724}" sibTransId="{469403C0-F512-714C-84F5-B16A7E8AB52A}"/>
    <dgm:cxn modelId="{7CB0847B-07CD-084A-B2EC-C220D0CB0953}" type="presOf" srcId="{383BEA7F-23A3-3B46-8D16-9E9C52266671}" destId="{507F68CA-74AA-9A4B-920F-6093E49131AF}" srcOrd="0" destOrd="0" presId="urn:microsoft.com/office/officeart/2005/8/layout/orgChart1"/>
    <dgm:cxn modelId="{206B1B84-52EC-AA4B-AC7B-9CBE94504729}" srcId="{92E56869-AF8E-7E4E-B0A6-0E47B0103426}" destId="{C591746B-5AF6-714D-9102-6689C8C5C5C6}" srcOrd="0" destOrd="0" parTransId="{AC6BB111-3989-314F-B66F-32252CAC5EF9}" sibTransId="{398AD6E5-BCBB-AD4C-B0D2-62A1C3D7961F}"/>
    <dgm:cxn modelId="{7A029F8B-3E2F-0649-AA81-18CDF49DF6BB}" type="presOf" srcId="{383BEA7F-23A3-3B46-8D16-9E9C52266671}" destId="{BE2B210D-9F9D-184F-8B6D-41C21B6E7550}" srcOrd="1" destOrd="0" presId="urn:microsoft.com/office/officeart/2005/8/layout/orgChart1"/>
    <dgm:cxn modelId="{FCBCA593-89BC-5B44-BA1D-85F655A794C4}" type="presOf" srcId="{83AE331F-EA36-BE46-A0DA-2B75887F9D7F}" destId="{E8ADB948-2B1F-2340-A8C5-C96B43F464BD}" srcOrd="0" destOrd="0" presId="urn:microsoft.com/office/officeart/2005/8/layout/orgChart1"/>
    <dgm:cxn modelId="{6C639296-1688-9141-B92C-B59F346A6C3B}" type="presOf" srcId="{DFF50A73-B277-F341-86CD-8D3DD93A673B}" destId="{C9D66115-A154-1E4E-97D7-BEA4561E8730}" srcOrd="0" destOrd="0" presId="urn:microsoft.com/office/officeart/2005/8/layout/orgChart1"/>
    <dgm:cxn modelId="{E5633EA3-9F74-AD46-9EEF-C1D73789AB3A}" type="presOf" srcId="{1E49277F-2943-6D48-B05D-93E4994DB578}" destId="{DC4C7D38-BA9B-C946-A5F6-E2AB7634416C}" srcOrd="0" destOrd="0" presId="urn:microsoft.com/office/officeart/2005/8/layout/orgChart1"/>
    <dgm:cxn modelId="{37BF06A9-68AF-DA41-9684-14BB83C663A9}" type="presOf" srcId="{2D951474-987A-AB47-8F38-2F1F50452098}" destId="{4D432852-834B-DB49-9BF8-74C4E5388E11}" srcOrd="0" destOrd="0" presId="urn:microsoft.com/office/officeart/2005/8/layout/orgChart1"/>
    <dgm:cxn modelId="{793BCFBF-22C0-B048-9267-928414ADC8D3}" type="presOf" srcId="{388EA792-ACBE-B043-936D-B11DF839AAF0}" destId="{BE9053A7-1FAF-7B4D-A1D0-EDD2D6AE937B}" srcOrd="0" destOrd="0" presId="urn:microsoft.com/office/officeart/2005/8/layout/orgChart1"/>
    <dgm:cxn modelId="{E9BE7ECC-9086-FA44-9EF4-AEE9C8F31BEF}" type="presOf" srcId="{B2FCE101-BA35-EA4B-AD5F-E48F492E545B}" destId="{5E50A48D-DCA9-FC49-879C-431492127134}" srcOrd="1" destOrd="0" presId="urn:microsoft.com/office/officeart/2005/8/layout/orgChart1"/>
    <dgm:cxn modelId="{F14671D2-4798-F848-8B72-0004BD74B177}" type="presOf" srcId="{B2FCE101-BA35-EA4B-AD5F-E48F492E545B}" destId="{8012CE1E-1DBA-6147-8EA4-09E3DADC1D48}" srcOrd="0" destOrd="0" presId="urn:microsoft.com/office/officeart/2005/8/layout/orgChart1"/>
    <dgm:cxn modelId="{C1A33FE4-1B63-0844-BC4C-A683C3DE6897}" srcId="{343EF4AE-DA74-9043-9585-D0ADDCACA932}" destId="{1AEE62F3-BEC8-EB46-A6DC-F8BCCC7C7C61}" srcOrd="1" destOrd="0" parTransId="{055631A3-FA2C-AE4A-ACC5-C882506C4007}" sibTransId="{7E2FFEE4-042F-C941-850B-C7FBCA5AAA9B}"/>
    <dgm:cxn modelId="{AAFE4DE5-B75E-3245-A68E-828CF8630F46}" type="presOf" srcId="{2A71E260-6B2D-D94E-9B60-00E3DFC65A10}" destId="{EC2FC5C3-1BDE-464B-B8EC-C22BBF31DE14}" srcOrd="0" destOrd="0" presId="urn:microsoft.com/office/officeart/2005/8/layout/orgChart1"/>
    <dgm:cxn modelId="{027EABE8-B139-6F45-B64C-27B2332BEDEE}" type="presOf" srcId="{055631A3-FA2C-AE4A-ACC5-C882506C4007}" destId="{87EF4A28-A0A7-1942-B392-857E3F26E830}" srcOrd="0" destOrd="0" presId="urn:microsoft.com/office/officeart/2005/8/layout/orgChart1"/>
    <dgm:cxn modelId="{539C43F0-489E-224B-B20D-0402F80F0AEB}" type="presOf" srcId="{1AEE62F3-BEC8-EB46-A6DC-F8BCCC7C7C61}" destId="{ECA1F608-880A-CC4D-93FE-C8A106E7CFF1}" srcOrd="1" destOrd="0" presId="urn:microsoft.com/office/officeart/2005/8/layout/orgChart1"/>
    <dgm:cxn modelId="{35216AE6-3EB3-B44D-87E1-7F7BA6C15315}" type="presParOf" srcId="{DC4C7D38-BA9B-C946-A5F6-E2AB7634416C}" destId="{8185231E-5086-944F-B630-1DA446C9BF1A}" srcOrd="0" destOrd="0" presId="urn:microsoft.com/office/officeart/2005/8/layout/orgChart1"/>
    <dgm:cxn modelId="{C0D65515-8349-094B-8212-125A2FDB2488}" type="presParOf" srcId="{8185231E-5086-944F-B630-1DA446C9BF1A}" destId="{2065AEA3-EC9E-CE49-9B98-AB19BF934E4A}" srcOrd="0" destOrd="0" presId="urn:microsoft.com/office/officeart/2005/8/layout/orgChart1"/>
    <dgm:cxn modelId="{326E33F8-E491-9849-8234-ABCFCD702B27}" type="presParOf" srcId="{2065AEA3-EC9E-CE49-9B98-AB19BF934E4A}" destId="{A6AE9CE0-5FBC-704A-90A5-59E89767C052}" srcOrd="0" destOrd="0" presId="urn:microsoft.com/office/officeart/2005/8/layout/orgChart1"/>
    <dgm:cxn modelId="{42F97E27-D2DA-024F-A84F-4D7CD35E7869}" type="presParOf" srcId="{2065AEA3-EC9E-CE49-9B98-AB19BF934E4A}" destId="{30ED3D66-9D83-4A4B-87F3-26E225D21DE9}" srcOrd="1" destOrd="0" presId="urn:microsoft.com/office/officeart/2005/8/layout/orgChart1"/>
    <dgm:cxn modelId="{42BA62AC-8AE4-0748-BBC6-FBD1EB8DD179}" type="presParOf" srcId="{8185231E-5086-944F-B630-1DA446C9BF1A}" destId="{5C75D44C-8A2F-E64F-A207-EB5B64C6279C}" srcOrd="1" destOrd="0" presId="urn:microsoft.com/office/officeart/2005/8/layout/orgChart1"/>
    <dgm:cxn modelId="{DE86AB2B-5549-9A4B-A889-D1EF4C658032}" type="presParOf" srcId="{5C75D44C-8A2F-E64F-A207-EB5B64C6279C}" destId="{73BA866B-5D59-D94D-8497-F1F823CA86F4}" srcOrd="0" destOrd="0" presId="urn:microsoft.com/office/officeart/2005/8/layout/orgChart1"/>
    <dgm:cxn modelId="{43C40C19-B0DB-7C4E-9221-FC2D6B26CF5A}" type="presParOf" srcId="{5C75D44C-8A2F-E64F-A207-EB5B64C6279C}" destId="{AFA72D16-0070-5642-92EE-510EB7035D9A}" srcOrd="1" destOrd="0" presId="urn:microsoft.com/office/officeart/2005/8/layout/orgChart1"/>
    <dgm:cxn modelId="{BEE76498-C51B-C141-A43E-48254B8790DE}" type="presParOf" srcId="{AFA72D16-0070-5642-92EE-510EB7035D9A}" destId="{C05E9D04-3C7B-FD4B-BBA1-CCFBC09EDA20}" srcOrd="0" destOrd="0" presId="urn:microsoft.com/office/officeart/2005/8/layout/orgChart1"/>
    <dgm:cxn modelId="{49163F2D-3DE3-5646-9790-4902E6EEDA9A}" type="presParOf" srcId="{C05E9D04-3C7B-FD4B-BBA1-CCFBC09EDA20}" destId="{507F68CA-74AA-9A4B-920F-6093E49131AF}" srcOrd="0" destOrd="0" presId="urn:microsoft.com/office/officeart/2005/8/layout/orgChart1"/>
    <dgm:cxn modelId="{43C81A18-DE89-4647-9882-5A0678C5169E}" type="presParOf" srcId="{C05E9D04-3C7B-FD4B-BBA1-CCFBC09EDA20}" destId="{BE2B210D-9F9D-184F-8B6D-41C21B6E7550}" srcOrd="1" destOrd="0" presId="urn:microsoft.com/office/officeart/2005/8/layout/orgChart1"/>
    <dgm:cxn modelId="{1EF08434-E788-D543-A380-3F2286A39EEB}" type="presParOf" srcId="{AFA72D16-0070-5642-92EE-510EB7035D9A}" destId="{0D181541-9990-284D-8C19-D4BDEA68D10F}" srcOrd="1" destOrd="0" presId="urn:microsoft.com/office/officeart/2005/8/layout/orgChart1"/>
    <dgm:cxn modelId="{62C672A5-F4A9-F642-9A91-AF841232BAC3}" type="presParOf" srcId="{AFA72D16-0070-5642-92EE-510EB7035D9A}" destId="{6BB7C301-8D9F-4B47-BC70-3A65C315AD26}" srcOrd="2" destOrd="0" presId="urn:microsoft.com/office/officeart/2005/8/layout/orgChart1"/>
    <dgm:cxn modelId="{E2306C28-5470-914A-A6F5-C93CAE85BFF3}" type="presParOf" srcId="{5C75D44C-8A2F-E64F-A207-EB5B64C6279C}" destId="{68721411-5798-D64D-8813-75DBE0E1D860}" srcOrd="2" destOrd="0" presId="urn:microsoft.com/office/officeart/2005/8/layout/orgChart1"/>
    <dgm:cxn modelId="{7A63D714-0738-764A-B146-D24CAF01E516}" type="presParOf" srcId="{5C75D44C-8A2F-E64F-A207-EB5B64C6279C}" destId="{AB93180B-7EFB-5146-83FE-56ED49FD609B}" srcOrd="3" destOrd="0" presId="urn:microsoft.com/office/officeart/2005/8/layout/orgChart1"/>
    <dgm:cxn modelId="{92EC1B49-A527-A840-9E6B-F5323D5A4C50}" type="presParOf" srcId="{AB93180B-7EFB-5146-83FE-56ED49FD609B}" destId="{3BF253AC-D3FB-5D40-BB36-8F45A2655C66}" srcOrd="0" destOrd="0" presId="urn:microsoft.com/office/officeart/2005/8/layout/orgChart1"/>
    <dgm:cxn modelId="{CECFBAA9-48C0-8249-BC32-CFEA6C8F4668}" type="presParOf" srcId="{3BF253AC-D3FB-5D40-BB36-8F45A2655C66}" destId="{8012CE1E-1DBA-6147-8EA4-09E3DADC1D48}" srcOrd="0" destOrd="0" presId="urn:microsoft.com/office/officeart/2005/8/layout/orgChart1"/>
    <dgm:cxn modelId="{CE272645-4A6B-5541-98FE-91EB752E562E}" type="presParOf" srcId="{3BF253AC-D3FB-5D40-BB36-8F45A2655C66}" destId="{5E50A48D-DCA9-FC49-879C-431492127134}" srcOrd="1" destOrd="0" presId="urn:microsoft.com/office/officeart/2005/8/layout/orgChart1"/>
    <dgm:cxn modelId="{AAB61418-15E9-E146-9C20-E12A604C5DDA}" type="presParOf" srcId="{AB93180B-7EFB-5146-83FE-56ED49FD609B}" destId="{144E4CF8-31F4-B045-9CB8-95466767575A}" srcOrd="1" destOrd="0" presId="urn:microsoft.com/office/officeart/2005/8/layout/orgChart1"/>
    <dgm:cxn modelId="{87B4CE90-A9D9-E146-A119-B6B379EAEB98}" type="presParOf" srcId="{AB93180B-7EFB-5146-83FE-56ED49FD609B}" destId="{7E74044D-60EF-BE47-AC78-70EB4C64B6CC}" srcOrd="2" destOrd="0" presId="urn:microsoft.com/office/officeart/2005/8/layout/orgChart1"/>
    <dgm:cxn modelId="{EB7E6C5A-35BA-9749-819D-208DE340014C}" type="presParOf" srcId="{5C75D44C-8A2F-E64F-A207-EB5B64C6279C}" destId="{C9D66115-A154-1E4E-97D7-BEA4561E8730}" srcOrd="4" destOrd="0" presId="urn:microsoft.com/office/officeart/2005/8/layout/orgChart1"/>
    <dgm:cxn modelId="{FB23AAFC-D1FA-5F43-AD1A-83B2E8FD2679}" type="presParOf" srcId="{5C75D44C-8A2F-E64F-A207-EB5B64C6279C}" destId="{0AF09623-E6B0-2742-835F-0842476A3A97}" srcOrd="5" destOrd="0" presId="urn:microsoft.com/office/officeart/2005/8/layout/orgChart1"/>
    <dgm:cxn modelId="{04A18AE5-B71B-B449-88F4-0CD013A6E544}" type="presParOf" srcId="{0AF09623-E6B0-2742-835F-0842476A3A97}" destId="{6FDFB256-E60B-144B-BC3A-2EF33C0FB566}" srcOrd="0" destOrd="0" presId="urn:microsoft.com/office/officeart/2005/8/layout/orgChart1"/>
    <dgm:cxn modelId="{F6A33A5F-5126-F548-8599-33C85A3267BE}" type="presParOf" srcId="{6FDFB256-E60B-144B-BC3A-2EF33C0FB566}" destId="{E8ADB948-2B1F-2340-A8C5-C96B43F464BD}" srcOrd="0" destOrd="0" presId="urn:microsoft.com/office/officeart/2005/8/layout/orgChart1"/>
    <dgm:cxn modelId="{B43FA30C-569B-CC41-A1D0-57A6E55A00F8}" type="presParOf" srcId="{6FDFB256-E60B-144B-BC3A-2EF33C0FB566}" destId="{245D02ED-D7EE-3C48-85B7-380E4E2A30E6}" srcOrd="1" destOrd="0" presId="urn:microsoft.com/office/officeart/2005/8/layout/orgChart1"/>
    <dgm:cxn modelId="{5F92189C-212F-F945-9F3F-217AD004C962}" type="presParOf" srcId="{0AF09623-E6B0-2742-835F-0842476A3A97}" destId="{D17703E6-1DAD-B34E-B247-122644C9F9E3}" srcOrd="1" destOrd="0" presId="urn:microsoft.com/office/officeart/2005/8/layout/orgChart1"/>
    <dgm:cxn modelId="{E4137F18-23DF-8E42-9E14-FA223398146E}" type="presParOf" srcId="{0AF09623-E6B0-2742-835F-0842476A3A97}" destId="{60A08228-0BA9-6D41-B327-376EBB9AFECB}" srcOrd="2" destOrd="0" presId="urn:microsoft.com/office/officeart/2005/8/layout/orgChart1"/>
    <dgm:cxn modelId="{3B5C71AD-9C3C-1945-807F-E378440B33BD}" type="presParOf" srcId="{8185231E-5086-944F-B630-1DA446C9BF1A}" destId="{E0D3F459-725C-CD4D-A0F2-26D0955F2FFE}" srcOrd="2" destOrd="0" presId="urn:microsoft.com/office/officeart/2005/8/layout/orgChart1"/>
    <dgm:cxn modelId="{44F527F4-A124-7440-B9C2-BAD9EDA4C25A}" type="presParOf" srcId="{DC4C7D38-BA9B-C946-A5F6-E2AB7634416C}" destId="{E62E44CA-085D-274A-AD93-8D96C6ABCF26}" srcOrd="1" destOrd="0" presId="urn:microsoft.com/office/officeart/2005/8/layout/orgChart1"/>
    <dgm:cxn modelId="{AF04D357-6419-2F4B-9DEF-2A7FC2C935D5}" type="presParOf" srcId="{E62E44CA-085D-274A-AD93-8D96C6ABCF26}" destId="{8069CA87-6681-EB40-B165-A2FB10DA6CD6}" srcOrd="0" destOrd="0" presId="urn:microsoft.com/office/officeart/2005/8/layout/orgChart1"/>
    <dgm:cxn modelId="{E163A252-8E53-084B-AF4B-F5363ECAEDBD}" type="presParOf" srcId="{8069CA87-6681-EB40-B165-A2FB10DA6CD6}" destId="{25A7E3E3-EA71-9E40-A8FD-62D7C1E34D81}" srcOrd="0" destOrd="0" presId="urn:microsoft.com/office/officeart/2005/8/layout/orgChart1"/>
    <dgm:cxn modelId="{1E143DBD-34D2-BF46-99DF-34B336A7627A}" type="presParOf" srcId="{8069CA87-6681-EB40-B165-A2FB10DA6CD6}" destId="{A9E781B7-DB70-0142-9B1A-74808051B68B}" srcOrd="1" destOrd="0" presId="urn:microsoft.com/office/officeart/2005/8/layout/orgChart1"/>
    <dgm:cxn modelId="{81CF0989-D0F7-7841-831E-7123EBE846EC}" type="presParOf" srcId="{E62E44CA-085D-274A-AD93-8D96C6ABCF26}" destId="{2B6420D7-80B5-7D4E-B443-EF79E60CEE03}" srcOrd="1" destOrd="0" presId="urn:microsoft.com/office/officeart/2005/8/layout/orgChart1"/>
    <dgm:cxn modelId="{AD035A2B-0626-F54C-832A-C451E57620E5}" type="presParOf" srcId="{2B6420D7-80B5-7D4E-B443-EF79E60CEE03}" destId="{4D432852-834B-DB49-9BF8-74C4E5388E11}" srcOrd="0" destOrd="0" presId="urn:microsoft.com/office/officeart/2005/8/layout/orgChart1"/>
    <dgm:cxn modelId="{784EAA77-04AE-604B-BC98-2854DBF1DFB8}" type="presParOf" srcId="{2B6420D7-80B5-7D4E-B443-EF79E60CEE03}" destId="{04696986-C7D7-3045-819D-A080A19FF8E5}" srcOrd="1" destOrd="0" presId="urn:microsoft.com/office/officeart/2005/8/layout/orgChart1"/>
    <dgm:cxn modelId="{2331656C-AF30-FB43-8085-2FA1D9EFF1EB}" type="presParOf" srcId="{04696986-C7D7-3045-819D-A080A19FF8E5}" destId="{AB75AE64-2A1C-7545-9572-CCEB9AB1E781}" srcOrd="0" destOrd="0" presId="urn:microsoft.com/office/officeart/2005/8/layout/orgChart1"/>
    <dgm:cxn modelId="{03C4EA4F-8871-444B-9ED5-94E88BBA0678}" type="presParOf" srcId="{AB75AE64-2A1C-7545-9572-CCEB9AB1E781}" destId="{BE9053A7-1FAF-7B4D-A1D0-EDD2D6AE937B}" srcOrd="0" destOrd="0" presId="urn:microsoft.com/office/officeart/2005/8/layout/orgChart1"/>
    <dgm:cxn modelId="{37CA64A7-0839-E245-8341-27B6F8842DAE}" type="presParOf" srcId="{AB75AE64-2A1C-7545-9572-CCEB9AB1E781}" destId="{FCED9BD8-9880-F947-A995-686A44CC62C1}" srcOrd="1" destOrd="0" presId="urn:microsoft.com/office/officeart/2005/8/layout/orgChart1"/>
    <dgm:cxn modelId="{DB8D79E1-B94C-5A46-BA9F-F850D6DC297C}" type="presParOf" srcId="{04696986-C7D7-3045-819D-A080A19FF8E5}" destId="{0466338E-013B-4F4C-990D-930B06821858}" srcOrd="1" destOrd="0" presId="urn:microsoft.com/office/officeart/2005/8/layout/orgChart1"/>
    <dgm:cxn modelId="{2AD73DB6-6E85-C242-AD84-9EFC4802CF22}" type="presParOf" srcId="{04696986-C7D7-3045-819D-A080A19FF8E5}" destId="{90DB8A21-DCAA-DA48-A913-D4AE8600CBAF}" srcOrd="2" destOrd="0" presId="urn:microsoft.com/office/officeart/2005/8/layout/orgChart1"/>
    <dgm:cxn modelId="{4DBA899B-A90D-F14B-A576-B220B62F35B0}" type="presParOf" srcId="{2B6420D7-80B5-7D4E-B443-EF79E60CEE03}" destId="{87EF4A28-A0A7-1942-B392-857E3F26E830}" srcOrd="2" destOrd="0" presId="urn:microsoft.com/office/officeart/2005/8/layout/orgChart1"/>
    <dgm:cxn modelId="{B4DC2063-8A76-4943-AFA8-5BB3832D9E0B}" type="presParOf" srcId="{2B6420D7-80B5-7D4E-B443-EF79E60CEE03}" destId="{B4023620-FF11-D645-AF5F-338E8FECB03E}" srcOrd="3" destOrd="0" presId="urn:microsoft.com/office/officeart/2005/8/layout/orgChart1"/>
    <dgm:cxn modelId="{05D53FD9-3285-4440-8095-D8E223267CEC}" type="presParOf" srcId="{B4023620-FF11-D645-AF5F-338E8FECB03E}" destId="{0F960032-9113-6142-BB85-5638373B84BA}" srcOrd="0" destOrd="0" presId="urn:microsoft.com/office/officeart/2005/8/layout/orgChart1"/>
    <dgm:cxn modelId="{FCE690AA-0476-FF45-8841-C25BA05CED1A}" type="presParOf" srcId="{0F960032-9113-6142-BB85-5638373B84BA}" destId="{0B4BB028-389C-C54B-8358-65204A9712A2}" srcOrd="0" destOrd="0" presId="urn:microsoft.com/office/officeart/2005/8/layout/orgChart1"/>
    <dgm:cxn modelId="{308BFF42-0E87-7647-B15D-C9CC4727A754}" type="presParOf" srcId="{0F960032-9113-6142-BB85-5638373B84BA}" destId="{ECA1F608-880A-CC4D-93FE-C8A106E7CFF1}" srcOrd="1" destOrd="0" presId="urn:microsoft.com/office/officeart/2005/8/layout/orgChart1"/>
    <dgm:cxn modelId="{9727DFF6-006D-7446-B7DB-2C5F1DC2762B}" type="presParOf" srcId="{B4023620-FF11-D645-AF5F-338E8FECB03E}" destId="{F7110EBE-0B57-374D-972B-D468DEAFF241}" srcOrd="1" destOrd="0" presId="urn:microsoft.com/office/officeart/2005/8/layout/orgChart1"/>
    <dgm:cxn modelId="{0DD730E6-A644-294A-8513-17D5750B7AAE}" type="presParOf" srcId="{B4023620-FF11-D645-AF5F-338E8FECB03E}" destId="{8BBFCCAD-8FE3-5F4B-8FE8-B66E7B8734DF}" srcOrd="2" destOrd="0" presId="urn:microsoft.com/office/officeart/2005/8/layout/orgChart1"/>
    <dgm:cxn modelId="{8801C7B7-F389-284E-AF23-7D8D8A2ACB12}" type="presParOf" srcId="{E62E44CA-085D-274A-AD93-8D96C6ABCF26}" destId="{8E6F2201-C111-3F41-9F43-0A8817ED83F6}" srcOrd="2" destOrd="0" presId="urn:microsoft.com/office/officeart/2005/8/layout/orgChart1"/>
    <dgm:cxn modelId="{D90F5455-3E98-A34A-96EB-9C2C902A58F6}" type="presParOf" srcId="{DC4C7D38-BA9B-C946-A5F6-E2AB7634416C}" destId="{7F131D42-12BE-9B45-8107-F663819754A8}" srcOrd="2" destOrd="0" presId="urn:microsoft.com/office/officeart/2005/8/layout/orgChart1"/>
    <dgm:cxn modelId="{BFAE6F71-4D56-DD46-983C-DE7E9099D91F}" type="presParOf" srcId="{7F131D42-12BE-9B45-8107-F663819754A8}" destId="{EFE3AB34-0982-4541-9457-9761DBCBE966}" srcOrd="0" destOrd="0" presId="urn:microsoft.com/office/officeart/2005/8/layout/orgChart1"/>
    <dgm:cxn modelId="{49B53B6D-F2DA-264F-BBE5-DC473EE952B4}" type="presParOf" srcId="{EFE3AB34-0982-4541-9457-9761DBCBE966}" destId="{0A5A9761-D927-A14E-AE69-D1384A5F0676}" srcOrd="0" destOrd="0" presId="urn:microsoft.com/office/officeart/2005/8/layout/orgChart1"/>
    <dgm:cxn modelId="{81751C20-AAC9-F54A-ACBE-6D7DC0DD445B}" type="presParOf" srcId="{EFE3AB34-0982-4541-9457-9761DBCBE966}" destId="{4E62544B-CDF8-D54F-B70A-BE83E36ECF1B}" srcOrd="1" destOrd="0" presId="urn:microsoft.com/office/officeart/2005/8/layout/orgChart1"/>
    <dgm:cxn modelId="{5D050D16-76EE-1D4C-8DC8-FA5D3C9A5CF3}" type="presParOf" srcId="{7F131D42-12BE-9B45-8107-F663819754A8}" destId="{32997C37-52A6-C64B-88AA-1BECD40B81B2}" srcOrd="1" destOrd="0" presId="urn:microsoft.com/office/officeart/2005/8/layout/orgChart1"/>
    <dgm:cxn modelId="{BA5091EF-EFDF-174A-BB35-5F5335775771}" type="presParOf" srcId="{32997C37-52A6-C64B-88AA-1BECD40B81B2}" destId="{25509F1C-9A03-A54B-86F8-190F9F271DA6}" srcOrd="0" destOrd="0" presId="urn:microsoft.com/office/officeart/2005/8/layout/orgChart1"/>
    <dgm:cxn modelId="{1E8022B1-FC51-A64D-98A7-00510EDB2775}" type="presParOf" srcId="{32997C37-52A6-C64B-88AA-1BECD40B81B2}" destId="{221CF4B4-081B-264A-BF68-F33E548E2AAC}" srcOrd="1" destOrd="0" presId="urn:microsoft.com/office/officeart/2005/8/layout/orgChart1"/>
    <dgm:cxn modelId="{C663EC7F-2A4E-6A45-A01A-C3D074B5C5DC}" type="presParOf" srcId="{221CF4B4-081B-264A-BF68-F33E548E2AAC}" destId="{938DD65E-8834-6849-BB36-ABC208EE999F}" srcOrd="0" destOrd="0" presId="urn:microsoft.com/office/officeart/2005/8/layout/orgChart1"/>
    <dgm:cxn modelId="{0273D548-30F2-9040-87F3-21BC7F442414}" type="presParOf" srcId="{938DD65E-8834-6849-BB36-ABC208EE999F}" destId="{3742F2CC-2D54-B640-BEB0-38C1FD5105BE}" srcOrd="0" destOrd="0" presId="urn:microsoft.com/office/officeart/2005/8/layout/orgChart1"/>
    <dgm:cxn modelId="{103C550A-E74C-3F48-8005-A06A78FF80F7}" type="presParOf" srcId="{938DD65E-8834-6849-BB36-ABC208EE999F}" destId="{C98072BF-68C0-CC4F-8128-00ED2A8E95CA}" srcOrd="1" destOrd="0" presId="urn:microsoft.com/office/officeart/2005/8/layout/orgChart1"/>
    <dgm:cxn modelId="{B74B7CD4-9A60-6347-9CEA-1796C0DCF69E}" type="presParOf" srcId="{221CF4B4-081B-264A-BF68-F33E548E2AAC}" destId="{A8F80131-E789-7344-B776-6BDFEEC5991F}" srcOrd="1" destOrd="0" presId="urn:microsoft.com/office/officeart/2005/8/layout/orgChart1"/>
    <dgm:cxn modelId="{56FD4772-3ADA-D34B-A17D-342C1CC4BA80}" type="presParOf" srcId="{221CF4B4-081B-264A-BF68-F33E548E2AAC}" destId="{32F718ED-0BFE-3445-A452-0740BF46DF75}" srcOrd="2" destOrd="0" presId="urn:microsoft.com/office/officeart/2005/8/layout/orgChart1"/>
    <dgm:cxn modelId="{36D4B4AA-45C2-9F42-A33D-CA27A48720CA}" type="presParOf" srcId="{32997C37-52A6-C64B-88AA-1BECD40B81B2}" destId="{EC2FC5C3-1BDE-464B-B8EC-C22BBF31DE14}" srcOrd="2" destOrd="0" presId="urn:microsoft.com/office/officeart/2005/8/layout/orgChart1"/>
    <dgm:cxn modelId="{B07F3B04-836B-8943-9DF6-5E906B211C24}" type="presParOf" srcId="{32997C37-52A6-C64B-88AA-1BECD40B81B2}" destId="{23731505-80A3-DD4E-BA28-EDFF9F975C55}" srcOrd="3" destOrd="0" presId="urn:microsoft.com/office/officeart/2005/8/layout/orgChart1"/>
    <dgm:cxn modelId="{5BBE15B5-A0CD-B945-BFF6-A1D0A7720645}" type="presParOf" srcId="{23731505-80A3-DD4E-BA28-EDFF9F975C55}" destId="{D790DF36-A169-DF42-BF2C-7D2E0A2DC4E4}" srcOrd="0" destOrd="0" presId="urn:microsoft.com/office/officeart/2005/8/layout/orgChart1"/>
    <dgm:cxn modelId="{D2553E78-A982-4F48-8D84-55820FC00091}" type="presParOf" srcId="{D790DF36-A169-DF42-BF2C-7D2E0A2DC4E4}" destId="{B0153DC3-2942-BA4C-9441-C073884ABA80}" srcOrd="0" destOrd="0" presId="urn:microsoft.com/office/officeart/2005/8/layout/orgChart1"/>
    <dgm:cxn modelId="{BF95E948-8F37-8E42-8F83-40A9F2813D5E}" type="presParOf" srcId="{D790DF36-A169-DF42-BF2C-7D2E0A2DC4E4}" destId="{89865179-9050-274C-8660-8CCCF11300E2}" srcOrd="1" destOrd="0" presId="urn:microsoft.com/office/officeart/2005/8/layout/orgChart1"/>
    <dgm:cxn modelId="{366EC488-9089-3A4B-9551-40AE7FAD1B7E}" type="presParOf" srcId="{23731505-80A3-DD4E-BA28-EDFF9F975C55}" destId="{97760DC3-6BF6-8542-808F-0396C8FB7D97}" srcOrd="1" destOrd="0" presId="urn:microsoft.com/office/officeart/2005/8/layout/orgChart1"/>
    <dgm:cxn modelId="{BFAF4DA6-07B1-014C-B701-8A0E357DB972}" type="presParOf" srcId="{23731505-80A3-DD4E-BA28-EDFF9F975C55}" destId="{2F12855C-9858-A04B-B23C-3F7AFACD53DB}" srcOrd="2" destOrd="0" presId="urn:microsoft.com/office/officeart/2005/8/layout/orgChart1"/>
    <dgm:cxn modelId="{26FC48CF-67FA-924D-AFFD-5A4EC9574D6D}" type="presParOf" srcId="{7F131D42-12BE-9B45-8107-F663819754A8}" destId="{14F6A66C-C8FD-154D-982E-2670F65B39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FC5C3-1BDE-464B-B8EC-C22BBF31DE14}">
      <dsp:nvSpPr>
        <dsp:cNvPr id="0" name=""/>
        <dsp:cNvSpPr/>
      </dsp:nvSpPr>
      <dsp:spPr>
        <a:xfrm>
          <a:off x="9295628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785766" y="136372"/>
              </a:lnTo>
              <a:lnTo>
                <a:pt x="785766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9F1C-9A03-A54B-86F8-190F9F271DA6}">
      <dsp:nvSpPr>
        <dsp:cNvPr id="0" name=""/>
        <dsp:cNvSpPr/>
      </dsp:nvSpPr>
      <dsp:spPr>
        <a:xfrm>
          <a:off x="8509861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785766" y="0"/>
              </a:moveTo>
              <a:lnTo>
                <a:pt x="785766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F4A28-A0A7-1942-B392-857E3F26E830}">
      <dsp:nvSpPr>
        <dsp:cNvPr id="0" name=""/>
        <dsp:cNvSpPr/>
      </dsp:nvSpPr>
      <dsp:spPr>
        <a:xfrm>
          <a:off x="6152561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785766" y="136372"/>
              </a:lnTo>
              <a:lnTo>
                <a:pt x="785766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32852-834B-DB49-9BF8-74C4E5388E11}">
      <dsp:nvSpPr>
        <dsp:cNvPr id="0" name=""/>
        <dsp:cNvSpPr/>
      </dsp:nvSpPr>
      <dsp:spPr>
        <a:xfrm>
          <a:off x="5366794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785766" y="0"/>
              </a:moveTo>
              <a:lnTo>
                <a:pt x="785766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66115-A154-1E4E-97D7-BEA4561E8730}">
      <dsp:nvSpPr>
        <dsp:cNvPr id="0" name=""/>
        <dsp:cNvSpPr/>
      </dsp:nvSpPr>
      <dsp:spPr>
        <a:xfrm>
          <a:off x="2223728" y="1096068"/>
          <a:ext cx="1571533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1571533" y="136372"/>
              </a:lnTo>
              <a:lnTo>
                <a:pt x="1571533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21411-5798-D64D-8813-75DBE0E1D860}">
      <dsp:nvSpPr>
        <dsp:cNvPr id="0" name=""/>
        <dsp:cNvSpPr/>
      </dsp:nvSpPr>
      <dsp:spPr>
        <a:xfrm>
          <a:off x="2178008" y="1096068"/>
          <a:ext cx="91440" cy="2727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A866B-5D59-D94D-8497-F1F823CA86F4}">
      <dsp:nvSpPr>
        <dsp:cNvPr id="0" name=""/>
        <dsp:cNvSpPr/>
      </dsp:nvSpPr>
      <dsp:spPr>
        <a:xfrm>
          <a:off x="652194" y="1096068"/>
          <a:ext cx="1571533" cy="272745"/>
        </a:xfrm>
        <a:custGeom>
          <a:avLst/>
          <a:gdLst/>
          <a:ahLst/>
          <a:cxnLst/>
          <a:rect l="0" t="0" r="0" b="0"/>
          <a:pathLst>
            <a:path>
              <a:moveTo>
                <a:pt x="1571533" y="0"/>
              </a:moveTo>
              <a:lnTo>
                <a:pt x="1571533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E9CE0-5FBC-704A-90A5-59E89767C052}">
      <dsp:nvSpPr>
        <dsp:cNvPr id="0" name=""/>
        <dsp:cNvSpPr/>
      </dsp:nvSpPr>
      <dsp:spPr>
        <a:xfrm>
          <a:off x="1574334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Scientific aptitude</a:t>
          </a:r>
          <a:endParaRPr lang="en-US" sz="1500" kern="1200" dirty="0"/>
        </a:p>
      </dsp:txBody>
      <dsp:txXfrm>
        <a:off x="1574334" y="446674"/>
        <a:ext cx="1298787" cy="649393"/>
      </dsp:txXfrm>
    </dsp:sp>
    <dsp:sp modelId="{507F68CA-74AA-9A4B-920F-6093E49131AF}">
      <dsp:nvSpPr>
        <dsp:cNvPr id="0" name=""/>
        <dsp:cNvSpPr/>
      </dsp:nvSpPr>
      <dsp:spPr>
        <a:xfrm>
          <a:off x="2800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Biology</a:t>
          </a:r>
          <a:endParaRPr lang="en-US" sz="1500" kern="1200" dirty="0"/>
        </a:p>
      </dsp:txBody>
      <dsp:txXfrm>
        <a:off x="2800" y="1368813"/>
        <a:ext cx="1298787" cy="649393"/>
      </dsp:txXfrm>
    </dsp:sp>
    <dsp:sp modelId="{8012CE1E-1DBA-6147-8EA4-09E3DADC1D48}">
      <dsp:nvSpPr>
        <dsp:cNvPr id="0" name=""/>
        <dsp:cNvSpPr/>
      </dsp:nvSpPr>
      <dsp:spPr>
        <a:xfrm>
          <a:off x="1574334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Chemistry</a:t>
          </a:r>
          <a:endParaRPr lang="en-US" sz="1500" kern="1200" dirty="0"/>
        </a:p>
      </dsp:txBody>
      <dsp:txXfrm>
        <a:off x="1574334" y="1368813"/>
        <a:ext cx="1298787" cy="649393"/>
      </dsp:txXfrm>
    </dsp:sp>
    <dsp:sp modelId="{E8ADB948-2B1F-2340-A8C5-C96B43F464BD}">
      <dsp:nvSpPr>
        <dsp:cNvPr id="0" name=""/>
        <dsp:cNvSpPr/>
      </dsp:nvSpPr>
      <dsp:spPr>
        <a:xfrm>
          <a:off x="3145867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Physics</a:t>
          </a:r>
          <a:endParaRPr lang="en-US" sz="1500" kern="1200" dirty="0"/>
        </a:p>
      </dsp:txBody>
      <dsp:txXfrm>
        <a:off x="3145867" y="1368813"/>
        <a:ext cx="1298787" cy="649393"/>
      </dsp:txXfrm>
    </dsp:sp>
    <dsp:sp modelId="{25A7E3E3-EA71-9E40-A8FD-62D7C1E34D81}">
      <dsp:nvSpPr>
        <dsp:cNvPr id="0" name=""/>
        <dsp:cNvSpPr/>
      </dsp:nvSpPr>
      <dsp:spPr>
        <a:xfrm>
          <a:off x="5503167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Quantitative reasoning</a:t>
          </a:r>
          <a:endParaRPr lang="en-US" sz="1500" kern="1200" dirty="0"/>
        </a:p>
      </dsp:txBody>
      <dsp:txXfrm>
        <a:off x="5503167" y="446674"/>
        <a:ext cx="1298787" cy="649393"/>
      </dsp:txXfrm>
    </dsp:sp>
    <dsp:sp modelId="{BE9053A7-1FAF-7B4D-A1D0-EDD2D6AE937B}">
      <dsp:nvSpPr>
        <dsp:cNvPr id="0" name=""/>
        <dsp:cNvSpPr/>
      </dsp:nvSpPr>
      <dsp:spPr>
        <a:xfrm>
          <a:off x="4717401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Calculus</a:t>
          </a:r>
          <a:endParaRPr lang="en-US" sz="1500" kern="1200" dirty="0"/>
        </a:p>
      </dsp:txBody>
      <dsp:txXfrm>
        <a:off x="4717401" y="1368813"/>
        <a:ext cx="1298787" cy="649393"/>
      </dsp:txXfrm>
    </dsp:sp>
    <dsp:sp modelId="{0B4BB028-389C-C54B-8358-65204A9712A2}">
      <dsp:nvSpPr>
        <dsp:cNvPr id="0" name=""/>
        <dsp:cNvSpPr/>
      </dsp:nvSpPr>
      <dsp:spPr>
        <a:xfrm>
          <a:off x="6288934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Statistics</a:t>
          </a:r>
          <a:endParaRPr lang="en-US" sz="1500" kern="1200" dirty="0"/>
        </a:p>
      </dsp:txBody>
      <dsp:txXfrm>
        <a:off x="6288934" y="1368813"/>
        <a:ext cx="1298787" cy="649393"/>
      </dsp:txXfrm>
    </dsp:sp>
    <dsp:sp modelId="{0A5A9761-D927-A14E-AE69-D1384A5F0676}">
      <dsp:nvSpPr>
        <dsp:cNvPr id="0" name=""/>
        <dsp:cNvSpPr/>
      </dsp:nvSpPr>
      <dsp:spPr>
        <a:xfrm>
          <a:off x="8646234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Communication skills</a:t>
          </a:r>
          <a:endParaRPr lang="en-US" sz="1500" kern="1200" dirty="0"/>
        </a:p>
      </dsp:txBody>
      <dsp:txXfrm>
        <a:off x="8646234" y="446674"/>
        <a:ext cx="1298787" cy="649393"/>
      </dsp:txXfrm>
    </dsp:sp>
    <dsp:sp modelId="{3742F2CC-2D54-B640-BEB0-38C1FD5105BE}">
      <dsp:nvSpPr>
        <dsp:cNvPr id="0" name=""/>
        <dsp:cNvSpPr/>
      </dsp:nvSpPr>
      <dsp:spPr>
        <a:xfrm>
          <a:off x="7860467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Writing</a:t>
          </a:r>
          <a:endParaRPr lang="en-US" sz="1500" kern="1200" dirty="0"/>
        </a:p>
      </dsp:txBody>
      <dsp:txXfrm>
        <a:off x="7860467" y="1368813"/>
        <a:ext cx="1298787" cy="649393"/>
      </dsp:txXfrm>
    </dsp:sp>
    <dsp:sp modelId="{B0153DC3-2942-BA4C-9441-C073884ABA80}">
      <dsp:nvSpPr>
        <dsp:cNvPr id="0" name=""/>
        <dsp:cNvSpPr/>
      </dsp:nvSpPr>
      <dsp:spPr>
        <a:xfrm>
          <a:off x="9432001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Literature</a:t>
          </a:r>
        </a:p>
      </dsp:txBody>
      <dsp:txXfrm>
        <a:off x="9432001" y="1368813"/>
        <a:ext cx="1298787" cy="649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FC5C3-1BDE-464B-B8EC-C22BBF31DE14}">
      <dsp:nvSpPr>
        <dsp:cNvPr id="0" name=""/>
        <dsp:cNvSpPr/>
      </dsp:nvSpPr>
      <dsp:spPr>
        <a:xfrm>
          <a:off x="9295628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785766" y="136372"/>
              </a:lnTo>
              <a:lnTo>
                <a:pt x="785766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9F1C-9A03-A54B-86F8-190F9F271DA6}">
      <dsp:nvSpPr>
        <dsp:cNvPr id="0" name=""/>
        <dsp:cNvSpPr/>
      </dsp:nvSpPr>
      <dsp:spPr>
        <a:xfrm>
          <a:off x="8509861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785766" y="0"/>
              </a:moveTo>
              <a:lnTo>
                <a:pt x="785766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F4A28-A0A7-1942-B392-857E3F26E830}">
      <dsp:nvSpPr>
        <dsp:cNvPr id="0" name=""/>
        <dsp:cNvSpPr/>
      </dsp:nvSpPr>
      <dsp:spPr>
        <a:xfrm>
          <a:off x="6152561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785766" y="136372"/>
              </a:lnTo>
              <a:lnTo>
                <a:pt x="785766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32852-834B-DB49-9BF8-74C4E5388E11}">
      <dsp:nvSpPr>
        <dsp:cNvPr id="0" name=""/>
        <dsp:cNvSpPr/>
      </dsp:nvSpPr>
      <dsp:spPr>
        <a:xfrm>
          <a:off x="5366794" y="1096068"/>
          <a:ext cx="785766" cy="272745"/>
        </a:xfrm>
        <a:custGeom>
          <a:avLst/>
          <a:gdLst/>
          <a:ahLst/>
          <a:cxnLst/>
          <a:rect l="0" t="0" r="0" b="0"/>
          <a:pathLst>
            <a:path>
              <a:moveTo>
                <a:pt x="785766" y="0"/>
              </a:moveTo>
              <a:lnTo>
                <a:pt x="785766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D66115-A154-1E4E-97D7-BEA4561E8730}">
      <dsp:nvSpPr>
        <dsp:cNvPr id="0" name=""/>
        <dsp:cNvSpPr/>
      </dsp:nvSpPr>
      <dsp:spPr>
        <a:xfrm>
          <a:off x="2223728" y="1096068"/>
          <a:ext cx="1571533" cy="2727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72"/>
              </a:lnTo>
              <a:lnTo>
                <a:pt x="1571533" y="136372"/>
              </a:lnTo>
              <a:lnTo>
                <a:pt x="1571533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21411-5798-D64D-8813-75DBE0E1D860}">
      <dsp:nvSpPr>
        <dsp:cNvPr id="0" name=""/>
        <dsp:cNvSpPr/>
      </dsp:nvSpPr>
      <dsp:spPr>
        <a:xfrm>
          <a:off x="2178008" y="1096068"/>
          <a:ext cx="91440" cy="2727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BA866B-5D59-D94D-8497-F1F823CA86F4}">
      <dsp:nvSpPr>
        <dsp:cNvPr id="0" name=""/>
        <dsp:cNvSpPr/>
      </dsp:nvSpPr>
      <dsp:spPr>
        <a:xfrm>
          <a:off x="652194" y="1096068"/>
          <a:ext cx="1571533" cy="272745"/>
        </a:xfrm>
        <a:custGeom>
          <a:avLst/>
          <a:gdLst/>
          <a:ahLst/>
          <a:cxnLst/>
          <a:rect l="0" t="0" r="0" b="0"/>
          <a:pathLst>
            <a:path>
              <a:moveTo>
                <a:pt x="1571533" y="0"/>
              </a:moveTo>
              <a:lnTo>
                <a:pt x="1571533" y="136372"/>
              </a:lnTo>
              <a:lnTo>
                <a:pt x="0" y="136372"/>
              </a:lnTo>
              <a:lnTo>
                <a:pt x="0" y="2727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E9CE0-5FBC-704A-90A5-59E89767C052}">
      <dsp:nvSpPr>
        <dsp:cNvPr id="0" name=""/>
        <dsp:cNvSpPr/>
      </dsp:nvSpPr>
      <dsp:spPr>
        <a:xfrm>
          <a:off x="1574334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Scientific aptitude</a:t>
          </a:r>
          <a:endParaRPr lang="en-US" sz="1500" kern="1200" dirty="0"/>
        </a:p>
      </dsp:txBody>
      <dsp:txXfrm>
        <a:off x="1574334" y="446674"/>
        <a:ext cx="1298787" cy="649393"/>
      </dsp:txXfrm>
    </dsp:sp>
    <dsp:sp modelId="{507F68CA-74AA-9A4B-920F-6093E49131AF}">
      <dsp:nvSpPr>
        <dsp:cNvPr id="0" name=""/>
        <dsp:cNvSpPr/>
      </dsp:nvSpPr>
      <dsp:spPr>
        <a:xfrm>
          <a:off x="2800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Biology</a:t>
          </a:r>
          <a:endParaRPr lang="en-US" sz="1500" kern="1200" dirty="0"/>
        </a:p>
      </dsp:txBody>
      <dsp:txXfrm>
        <a:off x="2800" y="1368813"/>
        <a:ext cx="1298787" cy="649393"/>
      </dsp:txXfrm>
    </dsp:sp>
    <dsp:sp modelId="{8012CE1E-1DBA-6147-8EA4-09E3DADC1D48}">
      <dsp:nvSpPr>
        <dsp:cNvPr id="0" name=""/>
        <dsp:cNvSpPr/>
      </dsp:nvSpPr>
      <dsp:spPr>
        <a:xfrm>
          <a:off x="1574334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Chemistry</a:t>
          </a:r>
          <a:endParaRPr lang="en-US" sz="1500" kern="1200" dirty="0"/>
        </a:p>
      </dsp:txBody>
      <dsp:txXfrm>
        <a:off x="1574334" y="1368813"/>
        <a:ext cx="1298787" cy="649393"/>
      </dsp:txXfrm>
    </dsp:sp>
    <dsp:sp modelId="{E8ADB948-2B1F-2340-A8C5-C96B43F464BD}">
      <dsp:nvSpPr>
        <dsp:cNvPr id="0" name=""/>
        <dsp:cNvSpPr/>
      </dsp:nvSpPr>
      <dsp:spPr>
        <a:xfrm>
          <a:off x="3145867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Physics</a:t>
          </a:r>
          <a:endParaRPr lang="en-US" sz="1500" kern="1200" dirty="0"/>
        </a:p>
      </dsp:txBody>
      <dsp:txXfrm>
        <a:off x="3145867" y="1368813"/>
        <a:ext cx="1298787" cy="649393"/>
      </dsp:txXfrm>
    </dsp:sp>
    <dsp:sp modelId="{25A7E3E3-EA71-9E40-A8FD-62D7C1E34D81}">
      <dsp:nvSpPr>
        <dsp:cNvPr id="0" name=""/>
        <dsp:cNvSpPr/>
      </dsp:nvSpPr>
      <dsp:spPr>
        <a:xfrm>
          <a:off x="5503167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Quantitative reasoning</a:t>
          </a:r>
          <a:endParaRPr lang="en-US" sz="1500" kern="1200" dirty="0"/>
        </a:p>
      </dsp:txBody>
      <dsp:txXfrm>
        <a:off x="5503167" y="446674"/>
        <a:ext cx="1298787" cy="649393"/>
      </dsp:txXfrm>
    </dsp:sp>
    <dsp:sp modelId="{BE9053A7-1FAF-7B4D-A1D0-EDD2D6AE937B}">
      <dsp:nvSpPr>
        <dsp:cNvPr id="0" name=""/>
        <dsp:cNvSpPr/>
      </dsp:nvSpPr>
      <dsp:spPr>
        <a:xfrm>
          <a:off x="4717401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Calculus</a:t>
          </a:r>
          <a:endParaRPr lang="en-US" sz="1500" kern="1200" dirty="0"/>
        </a:p>
      </dsp:txBody>
      <dsp:txXfrm>
        <a:off x="4717401" y="1368813"/>
        <a:ext cx="1298787" cy="649393"/>
      </dsp:txXfrm>
    </dsp:sp>
    <dsp:sp modelId="{0B4BB028-389C-C54B-8358-65204A9712A2}">
      <dsp:nvSpPr>
        <dsp:cNvPr id="0" name=""/>
        <dsp:cNvSpPr/>
      </dsp:nvSpPr>
      <dsp:spPr>
        <a:xfrm>
          <a:off x="6288934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Statistics</a:t>
          </a:r>
          <a:endParaRPr lang="en-US" sz="1500" kern="1200" dirty="0"/>
        </a:p>
      </dsp:txBody>
      <dsp:txXfrm>
        <a:off x="6288934" y="1368813"/>
        <a:ext cx="1298787" cy="649393"/>
      </dsp:txXfrm>
    </dsp:sp>
    <dsp:sp modelId="{0A5A9761-D927-A14E-AE69-D1384A5F0676}">
      <dsp:nvSpPr>
        <dsp:cNvPr id="0" name=""/>
        <dsp:cNvSpPr/>
      </dsp:nvSpPr>
      <dsp:spPr>
        <a:xfrm>
          <a:off x="8646234" y="446674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Communication skills</a:t>
          </a:r>
          <a:endParaRPr lang="en-US" sz="1500" kern="1200" dirty="0"/>
        </a:p>
      </dsp:txBody>
      <dsp:txXfrm>
        <a:off x="8646234" y="446674"/>
        <a:ext cx="1298787" cy="649393"/>
      </dsp:txXfrm>
    </dsp:sp>
    <dsp:sp modelId="{3742F2CC-2D54-B640-BEB0-38C1FD5105BE}">
      <dsp:nvSpPr>
        <dsp:cNvPr id="0" name=""/>
        <dsp:cNvSpPr/>
      </dsp:nvSpPr>
      <dsp:spPr>
        <a:xfrm>
          <a:off x="7860467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Writing</a:t>
          </a:r>
          <a:endParaRPr lang="en-US" sz="1500" kern="1200" dirty="0"/>
        </a:p>
      </dsp:txBody>
      <dsp:txXfrm>
        <a:off x="7860467" y="1368813"/>
        <a:ext cx="1298787" cy="649393"/>
      </dsp:txXfrm>
    </dsp:sp>
    <dsp:sp modelId="{B0153DC3-2942-BA4C-9441-C073884ABA80}">
      <dsp:nvSpPr>
        <dsp:cNvPr id="0" name=""/>
        <dsp:cNvSpPr/>
      </dsp:nvSpPr>
      <dsp:spPr>
        <a:xfrm>
          <a:off x="9432001" y="1368813"/>
          <a:ext cx="1298787" cy="6493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Literature</a:t>
          </a:r>
        </a:p>
      </dsp:txBody>
      <dsp:txXfrm>
        <a:off x="9432001" y="1368813"/>
        <a:ext cx="1298787" cy="649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1ACF7-1780-6A43-95FE-EC6917DC6898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721D-815A-8949-87C5-2581A039C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2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a short class – quick explanation + remainder of time dedicated to HW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7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1)Suppose you’re aiming</a:t>
            </a:r>
            <a:r>
              <a:rPr lang="en-US" baseline="0" dirty="0"/>
              <a:t> at a target, what is the probability your bullet lands here or there</a:t>
            </a:r>
          </a:p>
          <a:p>
            <a:r>
              <a:rPr lang="en-US" baseline="0" dirty="0"/>
              <a:t>2) Apply </a:t>
            </a:r>
            <a:r>
              <a:rPr lang="en-US" baseline="0" dirty="0" err="1"/>
              <a:t>bayes’</a:t>
            </a:r>
            <a:r>
              <a:rPr lang="en-US" baseline="0" dirty="0"/>
              <a:t> rule and convert the previous </a:t>
            </a:r>
            <a:r>
              <a:rPr lang="en-US" baseline="0" dirty="0" err="1"/>
              <a:t>probabilitiies</a:t>
            </a:r>
            <a:r>
              <a:rPr lang="en-US" baseline="0" dirty="0"/>
              <a:t> into posteriors </a:t>
            </a:r>
            <a:br>
              <a:rPr lang="en-US" baseline="0" dirty="0"/>
            </a:br>
            <a:r>
              <a:rPr lang="en-US" baseline="0" dirty="0"/>
              <a:t>	Assuming my probability landed here, was I shooting at the blue target or the red target? </a:t>
            </a:r>
          </a:p>
          <a:p>
            <a:r>
              <a:rPr lang="en-US" baseline="0" dirty="0"/>
              <a:t>	Can think of it as painting the points</a:t>
            </a:r>
          </a:p>
          <a:p>
            <a:r>
              <a:rPr lang="en-US" baseline="0" dirty="0"/>
              <a:t>3) Of all the points painted red, how important is this particular point?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5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Randomly place 2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9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Paint colors based on how close they are to a gaussian’s mean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25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reality, we aren’t giving hard classifications! We are assigning probabilities</a:t>
            </a:r>
          </a:p>
          <a:p>
            <a:r>
              <a:rPr lang="en-US" dirty="0"/>
              <a:t>These</a:t>
            </a:r>
            <a:r>
              <a:rPr lang="en-US" baseline="0" dirty="0"/>
              <a:t> probabilities allow us to assign weights to each point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49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reality, we aren’t giving hard classifications! We are assigning probabilities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46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40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4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BIC and AIC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try to estimate how well a model fits with a penalty for complexity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Maximize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70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Convergence:</a:t>
            </a:r>
          </a:p>
          <a:p>
            <a:r>
              <a:rPr lang="en-US" dirty="0"/>
              <a:t> - fixed number of iterations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-</a:t>
            </a:r>
            <a:r>
              <a:rPr lang="en-US" baseline="0" dirty="0"/>
              <a:t> Add some value </a:t>
            </a:r>
            <a:r>
              <a:rPr lang="en-US" baseline="0" dirty="0" err="1"/>
              <a:t>epislon</a:t>
            </a:r>
            <a:r>
              <a:rPr lang="en-US" baseline="0" dirty="0"/>
              <a:t> to the likelihood and when the difference becomes smaller than that value, stop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define covariance matrix when n &gt;&gt;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6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www.datascience.com</a:t>
            </a:r>
            <a:r>
              <a:rPr lang="en-US" dirty="0"/>
              <a:t>/blog/k-means-alternatives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pythonmachinelearning.pro</a:t>
            </a:r>
            <a:r>
              <a:rPr lang="en-US" dirty="0"/>
              <a:t>/clustering-with-gaussian-mixture-models/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jakevdp.github.io</a:t>
            </a:r>
            <a:r>
              <a:rPr lang="en-US" dirty="0"/>
              <a:t>/</a:t>
            </a:r>
            <a:r>
              <a:rPr lang="en-US" dirty="0" err="1"/>
              <a:t>PythonDataScienceHandbook</a:t>
            </a:r>
            <a:r>
              <a:rPr lang="en-US" dirty="0"/>
              <a:t>/05.12-gaussian-mixtures.html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1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7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286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data point is essentially a linear combination of the factors, with different weights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725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3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variance is the same in all directions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9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a scatter plot allows us to inspect our data for obvious clusters, K-means does not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like we do and will adhere to the algorithm.</a:t>
            </a:r>
          </a:p>
          <a:p>
            <a:endParaRPr lang="en-US" dirty="0"/>
          </a:p>
          <a:p>
            <a:r>
              <a:rPr lang="en-US" dirty="0"/>
              <a:t>This dataset shows clusters that show different variances in each direction.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08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cluster is viewed as a probability distribution, so for each </a:t>
            </a:r>
            <a:r>
              <a:rPr lang="en-US" dirty="0" err="1"/>
              <a:t>datapoint</a:t>
            </a:r>
            <a:r>
              <a:rPr lang="en-US" dirty="0"/>
              <a:t>, you get a probability that a given </a:t>
            </a:r>
            <a:r>
              <a:rPr lang="en-US" dirty="0" err="1"/>
              <a:t>datapoint</a:t>
            </a:r>
            <a:r>
              <a:rPr lang="en-US" dirty="0"/>
              <a:t> is a member of cluster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16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7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simply use MLE to estimate the parameters of each Gaussian</a:t>
            </a:r>
          </a:p>
          <a:p>
            <a:r>
              <a:rPr lang="en-US" dirty="0"/>
              <a:t>(This supervised approach is called gaussian discriminant analysis)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23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take a guess</a:t>
            </a:r>
          </a:p>
          <a:p>
            <a:endParaRPr lang="en-US" dirty="0"/>
          </a:p>
          <a:p>
            <a:r>
              <a:rPr lang="en-US" dirty="0"/>
              <a:t>For each point, we would guess whether it is blue or red and calculate its posterior probability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94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start with 2 Gaussians placed randomly in space, and for each paint</a:t>
            </a:r>
          </a:p>
          <a:p>
            <a:endParaRPr lang="en-US" dirty="0"/>
          </a:p>
          <a:p>
            <a:r>
              <a:rPr lang="en-US" dirty="0"/>
              <a:t>Use those randomly placed gaussians to “paint” the data points: is this color more likely to be blue or red?</a:t>
            </a:r>
          </a:p>
          <a:p>
            <a:endParaRPr lang="en-US" dirty="0"/>
          </a:p>
          <a:p>
            <a:r>
              <a:rPr lang="en-US" dirty="0"/>
              <a:t>Feed the colors back in to re-compute the mean and variance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A721D-815A-8949-87C5-2581A039C1A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7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D19E-E857-9E40-A47E-1D3BFFAB1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7999E-FE7D-F749-ABCA-B3BA9675E4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16931-C74C-0047-96F2-C1F9F607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BE62-DD6D-6F40-85FE-BDEB4484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09BC9-C5ED-E248-9E58-37282326E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22651-7908-7245-8EBB-64934FEF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AA5652-EDFD-834D-B6BE-A7C223CA4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2DD2C-AD0E-1D4F-8ADA-8FDCBC3B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AAE77-E418-B34E-BD93-297A4FBC4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BA87-FCE0-F345-86BA-A5BEA115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9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636B06-78F4-7B4D-976A-5E122207AF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EA15DF-3D3E-774E-B54A-92029D085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B3A03-DAF1-8C45-A7ED-33AB51A84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5B3DC-6188-EB45-A90B-49505318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22564-BC72-5048-9C46-D4113ABE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9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E03C-6CAF-6040-9B33-070912F4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80CC8-9958-334A-9E11-C03AD4124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481AD-0340-F745-A568-A0D2BBF2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46881-2778-E04E-A09A-DA1DC6845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D98CF-3D3C-E042-B676-E9910DEC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1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4EDB-B154-EB43-A9D5-1727D034E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65D6D-6CCE-A245-BBC1-3EBAFB86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21F8F-3357-E440-9858-83A8ACEFA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D2DC5-41D4-C24E-9984-71D43F10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19384-DF75-BD4D-845C-D3A620D3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D8BDD-040D-7E43-98B1-AB7766694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4D482-F8A1-9F4C-ADAC-A147B419C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D99C5-EE26-D847-A90D-C15B58713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BCB78-D9F3-794C-B95E-D26F8673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D02C4-3B32-1049-B092-3CE26B4F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1CF60-B40D-E84B-8218-60F23278F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3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CD60-4AF3-9249-B21B-CEB080D1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4A302-35D7-DE44-83EC-10B6DF6B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4FE93-9B87-2848-B675-17DAEEC18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584BB-DE22-AA4A-8B8D-3956FB72A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96457B-8B25-5545-BB02-FD7AEFFB3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7C872-B80D-684D-99C1-F6EF4943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D266C-3966-B040-B0C4-29B2A4F08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C47BD4-8A68-8B4C-A60D-E3722DE43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9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D4FF5-4635-7347-B90A-A445C3A61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2BF0F-4ADC-E141-B77F-D23CD4BD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0A47E-7FA1-6D44-A853-8DA9B115B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B3227-3822-8D45-A377-9635B7CC7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1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585ED6-7F64-364C-8FA7-6BBC8DD3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1A9690-5421-BF42-A32E-18A8D563F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12BDA-620E-214A-8270-4F4C0897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5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9F000-88AB-A246-A099-64427EB93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55B52-B75C-AA45-822F-087D2781E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3E1AAD-9055-E645-BCF6-7850270E4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E0EF8-10E4-4642-8688-406E6736D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DAA5D-E81D-2746-8D97-15F348F3D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1C216-8E0E-CF4B-8E59-FC8A8050F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41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CAD95-7DDA-C24C-986D-40B8EA81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51E55-88DF-874B-A7DD-EA11A4A42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DE771-FF46-224C-8723-1E96627505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26DF5-D6A4-3948-AFF8-445CE9E09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B3982-ABE6-9548-98FA-12AD0F2B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8C85E-73B8-7543-B6FD-E07792FB6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7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89C23C-FB44-984D-93C2-C61255F30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DCF2B-D4FE-084F-8A61-F68FB3878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D0841-59A6-204A-99BF-234FD5B36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ECB3A-4A0F-AA4B-865A-301BA91C4294}" type="datetimeFigureOut">
              <a:rPr lang="en-US" smtClean="0"/>
              <a:t>10/31/18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79CB2-5D1D-9D4D-9E9D-E342A8DB4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17786-F650-4944-94DF-87B8BE7F1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DE5C-4955-504C-B38C-435E7E1F0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0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2EB75-40AA-084F-8E46-E1CBF0530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Unsupervised Learning: Latent Variable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DE56F-92E2-1A49-9C9E-B699862A42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Ryan Dhindsa</a:t>
            </a:r>
          </a:p>
        </p:txBody>
      </p:sp>
    </p:spTree>
    <p:extLst>
      <p:ext uri="{BB962C8B-B14F-4D97-AF65-F5344CB8AC3E}">
        <p14:creationId xmlns:p14="http://schemas.microsoft.com/office/powerpoint/2010/main" val="140768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B8F5-0B32-B543-91C0-80CC914AB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Expectation Maximization (EM)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9FD440B-A5F5-1B49-9BCF-640259CA6A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 way for us to assign the points to k=2 Gaussians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EM Algorithm:</a:t>
                </a:r>
              </a:p>
              <a:p>
                <a:r>
                  <a:rPr lang="en-US" dirty="0"/>
                  <a:t>Start with k=2 randomly placed Gaussians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Repeat until convergence {</a:t>
                </a:r>
              </a:p>
              <a:p>
                <a:pPr lvl="1"/>
                <a:r>
                  <a:rPr lang="en-US" i="1" dirty="0"/>
                  <a:t>E-step: 	</a:t>
                </a:r>
                <a:r>
                  <a:rPr lang="en-US" dirty="0"/>
                  <a:t>For each data point xi, calculate P(</a:t>
                </a:r>
                <a:r>
                  <a:rPr lang="en-US" dirty="0" err="1"/>
                  <a:t>kj|xi</a:t>
                </a:r>
                <a:r>
                  <a:rPr lang="en-US" dirty="0"/>
                  <a:t>)</a:t>
                </a:r>
                <a:br>
                  <a:rPr lang="en-US" dirty="0"/>
                </a:br>
                <a:r>
                  <a:rPr lang="en-US" dirty="0"/>
                  <a:t>		(i.e. how likely  that xi came from cluster </a:t>
                </a:r>
                <a:r>
                  <a:rPr lang="en-US" dirty="0" err="1"/>
                  <a:t>kj</a:t>
                </a:r>
                <a:r>
                  <a:rPr lang="en-US" dirty="0"/>
                  <a:t>)</a:t>
                </a:r>
                <a:br>
                  <a:rPr lang="en-US" dirty="0"/>
                </a:br>
                <a:endParaRPr lang="en-US" dirty="0"/>
              </a:p>
              <a:p>
                <a:pPr lvl="1"/>
                <a:r>
                  <a:rPr lang="en-US" i="1" dirty="0"/>
                  <a:t>M-step: 	</a:t>
                </a:r>
                <a:r>
                  <a:rPr lang="en-US" dirty="0"/>
                  <a:t>Adjust (u1, o1, u2, o2) to fit points assigned to them</a:t>
                </a:r>
              </a:p>
              <a:p>
                <a:pPr marL="0" indent="0">
                  <a:buNone/>
                </a:pPr>
                <a:r>
                  <a:rPr lang="en-US" dirty="0"/>
                  <a:t>}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id="{C9FD440B-A5F5-1B49-9BCF-640259CA6A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17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451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826369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/>
                  </a:rPr>
                  <a:t> </a:t>
                </a:r>
                <a:r>
                  <a:rPr lang="en-US" dirty="0"/>
                  <a:t>How typical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given the Gaussian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r>
                  <a:rPr lang="en-US" dirty="0"/>
                  <a:t>?</a:t>
                </a:r>
                <a:br>
                  <a:rPr lang="en-US" dirty="0"/>
                </a:b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/>
                  </a:rPr>
                  <a:t> How likely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came from cluster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𝑘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Use these posterior probabilities as weights for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826369" cy="4351338"/>
              </a:xfrm>
              <a:blipFill>
                <a:blip r:embed="rId3"/>
                <a:stretch>
                  <a:fillRect l="-1957" t="-2924" r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546" y="1311031"/>
            <a:ext cx="4616792" cy="392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0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M-step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Update the means and the covariance of the Gaussians using the weighted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i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45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1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A0633-04A2-7340-B646-888163338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r="13643" b="13300"/>
          <a:stretch/>
        </p:blipFill>
        <p:spPr>
          <a:xfrm>
            <a:off x="2726577" y="1871320"/>
            <a:ext cx="6641247" cy="31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2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A0633-04A2-7340-B646-888163338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r="13643" b="13300"/>
          <a:stretch/>
        </p:blipFill>
        <p:spPr>
          <a:xfrm>
            <a:off x="2726577" y="1871320"/>
            <a:ext cx="6641247" cy="31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4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11000">
                <a:schemeClr val="accent1">
                  <a:lumMod val="45000"/>
                  <a:lumOff val="55000"/>
                </a:schemeClr>
              </a:gs>
              <a:gs pos="16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3000">
                <a:schemeClr val="accent1">
                  <a:lumMod val="45000"/>
                  <a:lumOff val="55000"/>
                </a:schemeClr>
              </a:gs>
              <a:gs pos="6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16000">
                <a:schemeClr val="accent1">
                  <a:lumMod val="45000"/>
                  <a:lumOff val="55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49000">
                <a:schemeClr val="accent1">
                  <a:lumMod val="45000"/>
                  <a:lumOff val="55000"/>
                </a:schemeClr>
              </a:gs>
              <a:gs pos="63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A0633-04A2-7340-B646-888163338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r="13643" b="13300"/>
          <a:stretch/>
        </p:blipFill>
        <p:spPr>
          <a:xfrm>
            <a:off x="2726577" y="1871320"/>
            <a:ext cx="6641247" cy="315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313470" y="5688596"/>
                <a:ext cx="7704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We “paint” the points based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/>
                  </a:rPr>
                  <a:t> How likely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sym typeface="Wingdings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came from cluster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𝑗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470" y="5688596"/>
                <a:ext cx="770461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71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7970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44000">
                <a:schemeClr val="accent1">
                  <a:lumMod val="45000"/>
                  <a:lumOff val="55000"/>
                </a:schemeClr>
              </a:gs>
              <a:gs pos="66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88B01-DC6B-EA4D-9B69-BC8E5D681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0" r="14057" b="13057"/>
          <a:stretch/>
        </p:blipFill>
        <p:spPr>
          <a:xfrm>
            <a:off x="2777294" y="1861344"/>
            <a:ext cx="6508548" cy="3146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5634" y="5679831"/>
            <a:ext cx="741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 the means and variances of our Gaussians based on previous weights</a:t>
            </a:r>
          </a:p>
        </p:txBody>
      </p:sp>
    </p:spTree>
    <p:extLst>
      <p:ext uri="{BB962C8B-B14F-4D97-AF65-F5344CB8AC3E}">
        <p14:creationId xmlns:p14="http://schemas.microsoft.com/office/powerpoint/2010/main" val="1568357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2967-0971-2542-A765-6AB1EE7E5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Visualizing EM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8978D0-6545-1542-94BC-164C9B4E9982}"/>
              </a:ext>
            </a:extLst>
          </p:cNvPr>
          <p:cNvCxnSpPr/>
          <p:nvPr/>
        </p:nvCxnSpPr>
        <p:spPr>
          <a:xfrm>
            <a:off x="2815468" y="517828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C309A74-DF75-964A-B5A4-0D2590560BF6}"/>
              </a:ext>
            </a:extLst>
          </p:cNvPr>
          <p:cNvSpPr/>
          <p:nvPr/>
        </p:nvSpPr>
        <p:spPr>
          <a:xfrm>
            <a:off x="5007052" y="5095461"/>
            <a:ext cx="159026" cy="159026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1164FD-4438-B746-9EBC-45A28B8CCB1A}"/>
              </a:ext>
            </a:extLst>
          </p:cNvPr>
          <p:cNvSpPr/>
          <p:nvPr/>
        </p:nvSpPr>
        <p:spPr>
          <a:xfrm>
            <a:off x="6165775" y="5095461"/>
            <a:ext cx="159026" cy="1590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864156-AF07-A146-9709-0DBB5B8D1A50}"/>
              </a:ext>
            </a:extLst>
          </p:cNvPr>
          <p:cNvSpPr/>
          <p:nvPr/>
        </p:nvSpPr>
        <p:spPr>
          <a:xfrm>
            <a:off x="5554932" y="5095461"/>
            <a:ext cx="159026" cy="1590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56D2673-D32E-414B-9C5B-4724E03EB75C}"/>
              </a:ext>
            </a:extLst>
          </p:cNvPr>
          <p:cNvSpPr/>
          <p:nvPr/>
        </p:nvSpPr>
        <p:spPr>
          <a:xfrm>
            <a:off x="7247485" y="5088835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23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6895ED3-EBA2-F44B-9468-78AEA89DC669}"/>
              </a:ext>
            </a:extLst>
          </p:cNvPr>
          <p:cNvSpPr/>
          <p:nvPr/>
        </p:nvSpPr>
        <p:spPr>
          <a:xfrm>
            <a:off x="3550530" y="5095461"/>
            <a:ext cx="159026" cy="159026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E151F3-80EB-DA4F-9217-AF7E6C1AB2F4}"/>
              </a:ext>
            </a:extLst>
          </p:cNvPr>
          <p:cNvSpPr/>
          <p:nvPr/>
        </p:nvSpPr>
        <p:spPr>
          <a:xfrm>
            <a:off x="7776742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6EB7F3-919C-BF47-BEC7-0D1A8C467E3F}"/>
              </a:ext>
            </a:extLst>
          </p:cNvPr>
          <p:cNvSpPr/>
          <p:nvPr/>
        </p:nvSpPr>
        <p:spPr>
          <a:xfrm>
            <a:off x="8016939" y="5088835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9616C6-E317-9147-8464-7C4BDB2E492F}"/>
              </a:ext>
            </a:extLst>
          </p:cNvPr>
          <p:cNvSpPr/>
          <p:nvPr/>
        </p:nvSpPr>
        <p:spPr>
          <a:xfrm>
            <a:off x="8863423" y="5095461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27AFCE-770B-D042-8D84-E48EEF35C0F9}"/>
              </a:ext>
            </a:extLst>
          </p:cNvPr>
          <p:cNvSpPr/>
          <p:nvPr/>
        </p:nvSpPr>
        <p:spPr>
          <a:xfrm>
            <a:off x="6903756" y="5088835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49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47F33F-7F90-3A4E-A23D-C6E662D3B965}"/>
              </a:ext>
            </a:extLst>
          </p:cNvPr>
          <p:cNvSpPr/>
          <p:nvPr/>
        </p:nvSpPr>
        <p:spPr>
          <a:xfrm>
            <a:off x="7546487" y="5088835"/>
            <a:ext cx="159026" cy="159026"/>
          </a:xfrm>
          <a:prstGeom prst="ellipse">
            <a:avLst/>
          </a:prstGeom>
          <a:gradFill>
            <a:gsLst>
              <a:gs pos="0">
                <a:schemeClr val="accent1"/>
              </a:gs>
              <a:gs pos="0">
                <a:schemeClr val="accent1"/>
              </a:gs>
              <a:gs pos="11000">
                <a:schemeClr val="accent1">
                  <a:lumMod val="45000"/>
                  <a:lumOff val="55000"/>
                </a:schemeClr>
              </a:gs>
              <a:gs pos="100000">
                <a:srgbClr val="C00000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B05F5A-07AD-3F42-98EE-20889F7C70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5" r="13144" b="13772"/>
          <a:stretch/>
        </p:blipFill>
        <p:spPr>
          <a:xfrm>
            <a:off x="2796209" y="2068674"/>
            <a:ext cx="6599582" cy="29439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4758" y="5802923"/>
            <a:ext cx="256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Repeat until convergence</a:t>
            </a:r>
          </a:p>
        </p:txBody>
      </p:sp>
    </p:spTree>
    <p:extLst>
      <p:ext uri="{BB962C8B-B14F-4D97-AF65-F5344CB8AC3E}">
        <p14:creationId xmlns:p14="http://schemas.microsoft.com/office/powerpoint/2010/main" val="4046284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C07E-41F1-AC42-9C24-3C28EC18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Multivariate Gaussians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84F-781E-D64C-9EBF-6502DC277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0817" cy="4351338"/>
          </a:xfrm>
        </p:spPr>
        <p:txBody>
          <a:bodyPr/>
          <a:lstStyle/>
          <a:p>
            <a:r>
              <a:rPr lang="en-US" dirty="0"/>
              <a:t>Generalization of univariate Gaussian to higher dimensions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PMF: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b="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5FA9E-F408-8444-B430-0142E7774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69"/>
          <a:stretch/>
        </p:blipFill>
        <p:spPr>
          <a:xfrm>
            <a:off x="838200" y="4001294"/>
            <a:ext cx="5125278" cy="71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88A1D7-543A-0D4A-BE5E-1E78662A1EC1}"/>
              </a:ext>
            </a:extLst>
          </p:cNvPr>
          <p:cNvSpPr txBox="1"/>
          <p:nvPr/>
        </p:nvSpPr>
        <p:spPr>
          <a:xfrm>
            <a:off x="1630018" y="4850752"/>
            <a:ext cx="3282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∑ is the </a:t>
            </a:r>
            <a:r>
              <a:rPr lang="en-US" i="1" dirty="0"/>
              <a:t>covariance matrix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29B7E-5C1A-ED4F-8630-93CF3F469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409" y="1944480"/>
            <a:ext cx="5715000" cy="1522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A9D0C-1B2E-D645-BA9A-B25A576E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09" y="3597964"/>
            <a:ext cx="5854803" cy="17087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5D125B-66AE-2040-B5F7-82504F72E381}"/>
              </a:ext>
            </a:extLst>
          </p:cNvPr>
          <p:cNvSpPr txBox="1"/>
          <p:nvPr/>
        </p:nvSpPr>
        <p:spPr>
          <a:xfrm>
            <a:off x="9203635" y="6102626"/>
            <a:ext cx="274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(picture credit: Andrew Ng)</a:t>
            </a:r>
          </a:p>
        </p:txBody>
      </p:sp>
    </p:spTree>
    <p:extLst>
      <p:ext uri="{BB962C8B-B14F-4D97-AF65-F5344CB8AC3E}">
        <p14:creationId xmlns:p14="http://schemas.microsoft.com/office/powerpoint/2010/main" val="1753673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FF7B-2F01-0B43-A6B3-D8800F4F3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Unsupervised</a:t>
            </a:r>
            <a:r>
              <a:rPr lang="en-US" dirty="0"/>
              <a:t> </a:t>
            </a:r>
            <a:r>
              <a:rPr lang="en-US" b="1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84014-8D01-F34A-9D39-B4C762265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9226" cy="4351338"/>
          </a:xfrm>
        </p:spPr>
        <p:txBody>
          <a:bodyPr/>
          <a:lstStyle/>
          <a:p>
            <a:r>
              <a:rPr lang="en-US" dirty="0"/>
              <a:t>Unlabeled dataset</a:t>
            </a:r>
          </a:p>
          <a:p>
            <a:endParaRPr lang="en-US" dirty="0"/>
          </a:p>
          <a:p>
            <a:r>
              <a:rPr lang="en-US" dirty="0"/>
              <a:t>Attempts to find underlying patterns in the data </a:t>
            </a:r>
          </a:p>
          <a:p>
            <a:endParaRPr lang="en-US" dirty="0"/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Clustering</a:t>
            </a:r>
          </a:p>
          <a:p>
            <a:pPr lvl="1"/>
            <a:r>
              <a:rPr lang="en-US" dirty="0"/>
              <a:t>Anomaly detection</a:t>
            </a:r>
          </a:p>
          <a:p>
            <a:pPr lvl="1"/>
            <a:r>
              <a:rPr lang="en-US" dirty="0"/>
              <a:t>Others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43FEF-E26D-7B47-92B2-0EA9FE1AE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61" y="2267936"/>
            <a:ext cx="6574252" cy="26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7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to pick 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choose the number of Gaussians?</a:t>
            </a:r>
          </a:p>
          <a:p>
            <a:r>
              <a:rPr lang="en-US" dirty="0"/>
              <a:t>Occam’s razor: pick “simplest” of all models that fit the data</a:t>
            </a:r>
          </a:p>
          <a:p>
            <a:pPr lvl="1"/>
            <a:r>
              <a:rPr lang="en-US" dirty="0"/>
              <a:t>Bayes information criterion (BIC)</a:t>
            </a:r>
          </a:p>
          <a:p>
            <a:pPr lvl="1"/>
            <a:r>
              <a:rPr lang="en-US" dirty="0" err="1"/>
              <a:t>Akaike</a:t>
            </a:r>
            <a:r>
              <a:rPr lang="en-US" dirty="0"/>
              <a:t> information criterion (AIC)</a:t>
            </a:r>
          </a:p>
        </p:txBody>
      </p:sp>
    </p:spTree>
    <p:extLst>
      <p:ext uri="{BB962C8B-B14F-4D97-AF65-F5344CB8AC3E}">
        <p14:creationId xmlns:p14="http://schemas.microsoft.com/office/powerpoint/2010/main" val="430844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GMM advantages &amp; disadvantages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Probabilistic method</a:t>
            </a:r>
          </a:p>
          <a:p>
            <a:pPr lvl="1"/>
            <a:r>
              <a:rPr lang="en-US" dirty="0"/>
              <a:t>Soft clustering: data point can come from multiple clusters</a:t>
            </a:r>
          </a:p>
          <a:p>
            <a:pPr lvl="1"/>
            <a:endParaRPr lang="en-US" dirty="0"/>
          </a:p>
          <a:p>
            <a:r>
              <a:rPr lang="en-US" dirty="0"/>
              <a:t>Disadvantages: similar to k-means</a:t>
            </a:r>
          </a:p>
          <a:p>
            <a:pPr lvl="1"/>
            <a:r>
              <a:rPr lang="en-US" dirty="0"/>
              <a:t>Sensitive to starting point (should try multiple random initializations)</a:t>
            </a:r>
          </a:p>
          <a:p>
            <a:pPr lvl="1"/>
            <a:r>
              <a:rPr lang="en-US" dirty="0"/>
              <a:t>Converges to a local maximum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041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 &gt;&gt; 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GMMs work well when the number of training examples (m) is significantly larger than the dimension (n) of the data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Much more difficult to model data when n &gt;&gt; m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do we deal with this situation?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48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5124-7B84-304F-98BC-470F1CEE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Biological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F7E43-C5E0-B44F-8682-25A06A80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4639"/>
            <a:ext cx="10515600" cy="3342323"/>
          </a:xfrm>
        </p:spPr>
        <p:txBody>
          <a:bodyPr/>
          <a:lstStyle/>
          <a:p>
            <a:r>
              <a:rPr lang="en-US" dirty="0"/>
              <a:t>Microarray / RNA-seq data</a:t>
            </a:r>
          </a:p>
          <a:p>
            <a:pPr lvl="1"/>
            <a:r>
              <a:rPr lang="en-US" dirty="0"/>
              <a:t>20,000 genes (n)</a:t>
            </a:r>
          </a:p>
          <a:p>
            <a:pPr lvl="1"/>
            <a:r>
              <a:rPr lang="en-US" dirty="0"/>
              <a:t>Couple hundred samples (m)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03D13-98B6-4249-B4C4-21C430E82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34440"/>
            <a:ext cx="553810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7819-9EEF-9745-96A4-3E890FC5E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8363F-A1EC-BE49-8CA3-A19B39FD0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for reducing dimensionality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Assumption: variations in </a:t>
            </a:r>
            <a:r>
              <a:rPr lang="en-US" u="sng" dirty="0"/>
              <a:t>observed variables</a:t>
            </a:r>
            <a:r>
              <a:rPr lang="en-US" dirty="0"/>
              <a:t> reflect variations in </a:t>
            </a:r>
            <a:r>
              <a:rPr lang="en-US" i="1" dirty="0"/>
              <a:t>fewer</a:t>
            </a:r>
            <a:r>
              <a:rPr lang="en-US" dirty="0"/>
              <a:t> </a:t>
            </a:r>
            <a:r>
              <a:rPr lang="en-US" u="sng" dirty="0"/>
              <a:t>latent 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4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7A8-2713-C545-8B28-88A22749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 example: pre-medical course requirements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DD4830-090C-674F-91C5-E4EB0C4C7C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1819226"/>
              </p:ext>
            </p:extLst>
          </p:nvPr>
        </p:nvGraphicFramePr>
        <p:xfrm>
          <a:off x="729205" y="2361236"/>
          <a:ext cx="10733590" cy="246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E7C9CA1-AF57-634A-AA4B-3052BB8849C8}"/>
              </a:ext>
            </a:extLst>
          </p:cNvPr>
          <p:cNvSpPr/>
          <p:nvPr/>
        </p:nvSpPr>
        <p:spPr>
          <a:xfrm>
            <a:off x="393540" y="2152891"/>
            <a:ext cx="11103980" cy="1562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71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AC7A8-2713-C545-8B28-88A227499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 example: pre-medical course requirements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DD4830-090C-674F-91C5-E4EB0C4C7C87}"/>
              </a:ext>
            </a:extLst>
          </p:cNvPr>
          <p:cNvGraphicFramePr/>
          <p:nvPr/>
        </p:nvGraphicFramePr>
        <p:xfrm>
          <a:off x="729205" y="2361236"/>
          <a:ext cx="10733590" cy="2464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7347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A802-781F-7049-9423-26B29E61C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FA: the model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28BE39-BB13-3D43-94C0-09512E4F47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Observed data: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Latent variable model for x: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+ℇ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”factor loading” (i.e. the weight)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is the factor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</m:oMath>
                </a14:m>
                <a:r>
                  <a:rPr lang="en-US" dirty="0"/>
                  <a:t> is a noise term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Simplified version: 3 latent variables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28BE39-BB13-3D43-94C0-09512E4F47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724B868-0082-FB47-8437-26F501F6CC6E}"/>
              </a:ext>
            </a:extLst>
          </p:cNvPr>
          <p:cNvSpPr txBox="1"/>
          <p:nvPr/>
        </p:nvSpPr>
        <p:spPr>
          <a:xfrm>
            <a:off x="2448206" y="5853797"/>
            <a:ext cx="7295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 You do not need to know these equations; they are just here for reference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858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D6E68-7D6D-D746-8250-70E4AE085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Performing FA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076D1-35AA-E045-AAA2-A6F2EEAF37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provide the number of factors (more on this in week 10)</a:t>
                </a:r>
              </a:p>
              <a:p>
                <a:r>
                  <a:rPr lang="en-US" dirty="0"/>
                  <a:t>Then the model needs to learn the parameters: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Use EM!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076D1-35AA-E045-AAA2-A6F2EEAF37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2822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D42F2-4D16-7B4F-AC68-DED2692B5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 example output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93B0-67A0-0941-9DA6-4A52B9A5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1054" cy="4351338"/>
          </a:xfrm>
        </p:spPr>
        <p:txBody>
          <a:bodyPr/>
          <a:lstStyle/>
          <a:p>
            <a:r>
              <a:rPr lang="en-US" dirty="0"/>
              <a:t>300 students responded ranked their favorite subjects on a scale of 1-5</a:t>
            </a:r>
            <a:br>
              <a:rPr lang="en-US" dirty="0"/>
            </a:br>
            <a:endParaRPr lang="en-US" dirty="0"/>
          </a:p>
          <a:p>
            <a:r>
              <a:rPr lang="en-US" dirty="0"/>
              <a:t>Subjects included: </a:t>
            </a:r>
            <a:br>
              <a:rPr lang="en-US" dirty="0"/>
            </a:br>
            <a:r>
              <a:rPr lang="en-US" dirty="0"/>
              <a:t>biology (BIO), geology (GEO), chemistry (CHEM), algebra (ALG), calculus (CALC), and statistics (STAT).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Ran FA with 2 factors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0D19DC4-B629-0B4A-A5A2-DDD11F082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372479"/>
              </p:ext>
            </p:extLst>
          </p:nvPr>
        </p:nvGraphicFramePr>
        <p:xfrm>
          <a:off x="7676826" y="2089328"/>
          <a:ext cx="309022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768">
                  <a:extLst>
                    <a:ext uri="{9D8B030D-6E8A-4147-A177-3AD203B41FA5}">
                      <a16:colId xmlns:a16="http://schemas.microsoft.com/office/drawing/2014/main" val="2932736403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2830950917"/>
                    </a:ext>
                  </a:extLst>
                </a:gridCol>
                <a:gridCol w="1141730">
                  <a:extLst>
                    <a:ext uri="{9D8B030D-6E8A-4147-A177-3AD203B41FA5}">
                      <a16:colId xmlns:a16="http://schemas.microsoft.com/office/drawing/2014/main" val="3733384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FACTOR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FACTOR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46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296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1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278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85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436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49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444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1E83-65C6-BA44-BB19-058A8C88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877EB-844F-4A47-870C-8FC74265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Gaussian mixture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Expectation-maximization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Factor analysis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36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6C535-A3C9-FF40-AB93-078A6F8A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69FEF-00CC-464E-92FE-275C62503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6200" y="2510724"/>
            <a:ext cx="4333068" cy="3531301"/>
          </a:xfrm>
        </p:spPr>
        <p:txBody>
          <a:bodyPr/>
          <a:lstStyle/>
          <a:p>
            <a:r>
              <a:rPr lang="en-US" dirty="0"/>
              <a:t>Can subjectively rename factors, e.g.:</a:t>
            </a:r>
          </a:p>
          <a:p>
            <a:pPr lvl="1"/>
            <a:r>
              <a:rPr lang="en-US" dirty="0"/>
              <a:t>Factor 1 = “Math”</a:t>
            </a:r>
          </a:p>
          <a:p>
            <a:pPr lvl="1"/>
            <a:r>
              <a:rPr lang="en-US" dirty="0"/>
              <a:t>Factor 2 = “Science”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971BE-B48E-5F40-8DF5-03CA69F9F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2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05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AA9D6-6D5A-284F-B8D9-09901483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2E0E0-E9A5-6F4C-A060-FA61888F9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 analysis is a way to reduce dimensionality of your data</a:t>
            </a:r>
          </a:p>
          <a:p>
            <a:r>
              <a:rPr lang="en-US" dirty="0"/>
              <a:t>Assumes that variance in the dataset originates from fewer latent variables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There are other approaches that you will learn in another lecture</a:t>
            </a:r>
          </a:p>
          <a:p>
            <a:r>
              <a:rPr lang="en-US" dirty="0"/>
              <a:t>You will also learn how to more objectively choose the number of factors</a:t>
            </a:r>
          </a:p>
        </p:txBody>
      </p:sp>
    </p:spTree>
    <p:extLst>
      <p:ext uri="{BB962C8B-B14F-4D97-AF65-F5344CB8AC3E}">
        <p14:creationId xmlns:p14="http://schemas.microsoft.com/office/powerpoint/2010/main" val="1511269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40E7-A6CE-C245-8F70-44CA51EE6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Note about the 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F6138-84E6-8147-91B2-183F97D2A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1: Gaussian mixture models</a:t>
            </a:r>
          </a:p>
          <a:p>
            <a:pPr lvl="1"/>
            <a:r>
              <a:rPr lang="en-US" dirty="0"/>
              <a:t>You will implement a GMM on the Old Faithful dataset</a:t>
            </a:r>
          </a:p>
          <a:p>
            <a:r>
              <a:rPr lang="en-US" dirty="0"/>
              <a:t>Part 2: Factor analysis</a:t>
            </a:r>
          </a:p>
          <a:p>
            <a:pPr lvl="1"/>
            <a:r>
              <a:rPr lang="en-US" dirty="0"/>
              <a:t>You will perform FA on survey responses to beer preferences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Plots will be manually graded, not through assertions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462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2F23D-C196-DC4F-BC4E-9730114AA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K-means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D4400-0226-A843-874A-E1F4D4EF8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1122" cy="4351338"/>
          </a:xfrm>
        </p:spPr>
        <p:txBody>
          <a:bodyPr/>
          <a:lstStyle/>
          <a:p>
            <a:r>
              <a:rPr lang="en-US" dirty="0"/>
              <a:t>K-means works well when data is “spherical”</a:t>
            </a:r>
          </a:p>
          <a:p>
            <a:endParaRPr lang="en-US" dirty="0"/>
          </a:p>
          <a:p>
            <a:r>
              <a:rPr lang="en-US" dirty="0"/>
              <a:t>E.g. dataset on right shows 3 spherical clusters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K-means with k=3 reliably identifies the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5779F-CEB0-1C4F-A6DE-D327FF0DEF3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-652" t="-652" r="49167" b="652"/>
          <a:stretch/>
        </p:blipFill>
        <p:spPr>
          <a:xfrm>
            <a:off x="6553200" y="1243427"/>
            <a:ext cx="47078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60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F08E-9C31-EC43-8AE4-97C501E6B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K-means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9498A-C2E2-A34A-A89C-91ECFF5B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69296" cy="4351338"/>
          </a:xfrm>
        </p:spPr>
        <p:txBody>
          <a:bodyPr/>
          <a:lstStyle/>
          <a:p>
            <a:r>
              <a:rPr lang="en-US" dirty="0"/>
              <a:t>Data often not as neat as previous example</a:t>
            </a:r>
            <a:br>
              <a:rPr lang="en-US" dirty="0"/>
            </a:br>
            <a:endParaRPr lang="en-US" dirty="0"/>
          </a:p>
          <a:p>
            <a:r>
              <a:rPr lang="en-US" dirty="0"/>
              <a:t>K-means creates suboptimal clusters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need alternative clustering approaches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E5E67-1609-C244-A7CB-502291E5A7E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0290"/>
          <a:stretch/>
        </p:blipFill>
        <p:spPr>
          <a:xfrm>
            <a:off x="6351104" y="1193732"/>
            <a:ext cx="454549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9584-5C5E-B34A-95D0-F1B72D707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Mixture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4F9B-A6C0-024C-A605-36855F3C7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types of clustering:</a:t>
            </a:r>
          </a:p>
          <a:p>
            <a:pPr lvl="1"/>
            <a:r>
              <a:rPr lang="en-US" dirty="0"/>
              <a:t>Hard clustering: clusters do not overlap (e.g. K-means)</a:t>
            </a:r>
          </a:p>
          <a:p>
            <a:pPr lvl="1"/>
            <a:r>
              <a:rPr lang="en-US" dirty="0"/>
              <a:t>Soft clustering: clusters may overlap</a:t>
            </a:r>
          </a:p>
          <a:p>
            <a:pPr lvl="1"/>
            <a:endParaRPr lang="en-US" dirty="0"/>
          </a:p>
          <a:p>
            <a:r>
              <a:rPr lang="en-US" dirty="0"/>
              <a:t>Mixture models provide </a:t>
            </a:r>
            <a:r>
              <a:rPr lang="en-US" i="1" dirty="0"/>
              <a:t>probabilistic</a:t>
            </a:r>
            <a:r>
              <a:rPr lang="en-US" dirty="0"/>
              <a:t> interpretations of cluster assignment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Need to </a:t>
            </a:r>
            <a:r>
              <a:rPr lang="en-US" i="1" dirty="0"/>
              <a:t>learn</a:t>
            </a:r>
            <a:r>
              <a:rPr lang="en-US" dirty="0"/>
              <a:t> mean and variances from dataset </a:t>
            </a:r>
          </a:p>
        </p:txBody>
      </p:sp>
    </p:spTree>
    <p:extLst>
      <p:ext uri="{BB962C8B-B14F-4D97-AF65-F5344CB8AC3E}">
        <p14:creationId xmlns:p14="http://schemas.microsoft.com/office/powerpoint/2010/main" val="123080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FE3FD-1D67-2246-8182-C9AF356B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Gaussian (normal)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0C94C-72D5-B24C-A322-F0EED7EE8D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837043" cy="435133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Univariate gaussian: 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br>
                  <a:rPr lang="en-US" dirty="0"/>
                </a:br>
                <a:endParaRPr lang="en-US" dirty="0"/>
              </a:p>
              <a:p>
                <a:endParaRPr lang="en-US" b="0" dirty="0"/>
              </a:p>
              <a:p>
                <a:r>
                  <a:rPr lang="en-US" b="0" dirty="0"/>
                  <a:t>PMF: </a:t>
                </a:r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b="1" i="1" dirty="0"/>
                  <a:t>Central limit theorem</a:t>
                </a:r>
                <a:r>
                  <a:rPr lang="en-US" i="1" dirty="0"/>
                  <a:t>: sample mean of </a:t>
                </a:r>
                <a:r>
                  <a:rPr lang="en-US" i="1" dirty="0" err="1"/>
                  <a:t>r.v.s</a:t>
                </a:r>
                <a:r>
                  <a:rPr lang="en-US" i="1" dirty="0"/>
                  <a:t> will approach Normal as the sample size grows, regardless of the initial distribution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A20C94C-72D5-B24C-A322-F0EED7EE8D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837043" cy="4351338"/>
              </a:xfrm>
              <a:blipFill>
                <a:blip r:embed="rId3"/>
                <a:stretch>
                  <a:fillRect l="-1832" t="-3801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04AC762-F7CA-FD41-B3FD-D4D908BCC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861" y="2195133"/>
            <a:ext cx="3935325" cy="31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5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486C-C167-0043-9A5E-431B05C3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1D example (labeled training set)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5CD81-A0D1-B143-8D16-4E799D691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Let’s take a simple supervised example, in which we have 10 labeled data points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0F83E6-0E0C-A64B-AA1C-3C547CE0D5B7}"/>
              </a:ext>
            </a:extLst>
          </p:cNvPr>
          <p:cNvCxnSpPr/>
          <p:nvPr/>
        </p:nvCxnSpPr>
        <p:spPr>
          <a:xfrm>
            <a:off x="2882348" y="5784574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A8F5231-0A64-7942-BA36-0E108A321BE3}"/>
              </a:ext>
            </a:extLst>
          </p:cNvPr>
          <p:cNvSpPr/>
          <p:nvPr/>
        </p:nvSpPr>
        <p:spPr>
          <a:xfrm>
            <a:off x="5073932" y="5701748"/>
            <a:ext cx="159026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E084F-CCE8-B247-A8AD-46F1CC6A5A07}"/>
              </a:ext>
            </a:extLst>
          </p:cNvPr>
          <p:cNvSpPr/>
          <p:nvPr/>
        </p:nvSpPr>
        <p:spPr>
          <a:xfrm>
            <a:off x="6232655" y="5701748"/>
            <a:ext cx="159026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7BC512-CABC-0E48-AB73-2049E94ED6D8}"/>
              </a:ext>
            </a:extLst>
          </p:cNvPr>
          <p:cNvSpPr/>
          <p:nvPr/>
        </p:nvSpPr>
        <p:spPr>
          <a:xfrm>
            <a:off x="5621812" y="5701748"/>
            <a:ext cx="159026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AD81FD-03B0-A04F-A85A-307E4C687CD1}"/>
              </a:ext>
            </a:extLst>
          </p:cNvPr>
          <p:cNvSpPr/>
          <p:nvPr/>
        </p:nvSpPr>
        <p:spPr>
          <a:xfrm>
            <a:off x="7314365" y="5695122"/>
            <a:ext cx="159026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D94CD7-AC16-C444-B4BA-22110EFA27B2}"/>
              </a:ext>
            </a:extLst>
          </p:cNvPr>
          <p:cNvSpPr/>
          <p:nvPr/>
        </p:nvSpPr>
        <p:spPr>
          <a:xfrm>
            <a:off x="3617410" y="5701748"/>
            <a:ext cx="159026" cy="159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DB82551-9ED1-9F44-A3DA-D7C5CA498A1C}"/>
              </a:ext>
            </a:extLst>
          </p:cNvPr>
          <p:cNvSpPr/>
          <p:nvPr/>
        </p:nvSpPr>
        <p:spPr>
          <a:xfrm>
            <a:off x="7843622" y="5695122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CD0649-2AF7-3742-9CE5-33CC643F674E}"/>
              </a:ext>
            </a:extLst>
          </p:cNvPr>
          <p:cNvSpPr/>
          <p:nvPr/>
        </p:nvSpPr>
        <p:spPr>
          <a:xfrm>
            <a:off x="8083819" y="5695122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59526F3-4B6B-C349-AC49-A1F5257894A9}"/>
              </a:ext>
            </a:extLst>
          </p:cNvPr>
          <p:cNvSpPr/>
          <p:nvPr/>
        </p:nvSpPr>
        <p:spPr>
          <a:xfrm>
            <a:off x="8930303" y="5701748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0B7D12-1754-6F4E-B23F-E1E558E8E104}"/>
              </a:ext>
            </a:extLst>
          </p:cNvPr>
          <p:cNvSpPr/>
          <p:nvPr/>
        </p:nvSpPr>
        <p:spPr>
          <a:xfrm>
            <a:off x="6970636" y="5695122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EC21EF-BB62-8340-9BDA-DE8B16B67D7F}"/>
              </a:ext>
            </a:extLst>
          </p:cNvPr>
          <p:cNvSpPr/>
          <p:nvPr/>
        </p:nvSpPr>
        <p:spPr>
          <a:xfrm>
            <a:off x="7613367" y="5695122"/>
            <a:ext cx="159026" cy="1590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14AB271-8759-F24C-8290-DBF9AF4606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5" r="13144" b="13772"/>
          <a:stretch/>
        </p:blipFill>
        <p:spPr>
          <a:xfrm>
            <a:off x="2872409" y="2616223"/>
            <a:ext cx="6599582" cy="29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81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BF481-D3A5-8547-8368-0A39BA60E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Gaussian mixture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C38C-EF27-0E4A-B965-A8BAC632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What if we don’t know the labels?</a:t>
            </a:r>
          </a:p>
          <a:p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CD19C260-8E32-9C46-9C8A-8DA7B66C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40" r="4339" b="14213"/>
          <a:stretch/>
        </p:blipFill>
        <p:spPr>
          <a:xfrm>
            <a:off x="2796827" y="2554704"/>
            <a:ext cx="6598345" cy="2792549"/>
          </a:xfrm>
          <a:prstGeom prst="rect">
            <a:avLst/>
          </a:prstGeom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9DE0F4EF-4C92-A54A-8C0E-E71D9A1F8FE0}"/>
              </a:ext>
            </a:extLst>
          </p:cNvPr>
          <p:cNvCxnSpPr/>
          <p:nvPr/>
        </p:nvCxnSpPr>
        <p:spPr>
          <a:xfrm>
            <a:off x="2875103" y="5516217"/>
            <a:ext cx="6470374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8D9300DD-1E1F-684B-B0B2-366AE13D0D58}"/>
              </a:ext>
            </a:extLst>
          </p:cNvPr>
          <p:cNvSpPr/>
          <p:nvPr/>
        </p:nvSpPr>
        <p:spPr>
          <a:xfrm>
            <a:off x="5066687" y="543339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4FFD858-E40E-4844-93D8-28BCDF60542D}"/>
              </a:ext>
            </a:extLst>
          </p:cNvPr>
          <p:cNvSpPr/>
          <p:nvPr/>
        </p:nvSpPr>
        <p:spPr>
          <a:xfrm>
            <a:off x="6225410" y="543339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7FDBAD9-0E77-9B46-9315-1FD876E2B7A1}"/>
              </a:ext>
            </a:extLst>
          </p:cNvPr>
          <p:cNvSpPr/>
          <p:nvPr/>
        </p:nvSpPr>
        <p:spPr>
          <a:xfrm>
            <a:off x="5614567" y="543339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EE95BF1A-A6D3-7543-B665-A6908DD83713}"/>
              </a:ext>
            </a:extLst>
          </p:cNvPr>
          <p:cNvSpPr/>
          <p:nvPr/>
        </p:nvSpPr>
        <p:spPr>
          <a:xfrm>
            <a:off x="7307120" y="542676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8C871FA-2D5A-B140-90D3-2E2D3A906DB9}"/>
              </a:ext>
            </a:extLst>
          </p:cNvPr>
          <p:cNvSpPr/>
          <p:nvPr/>
        </p:nvSpPr>
        <p:spPr>
          <a:xfrm>
            <a:off x="3610165" y="543339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9217E97-B789-4C44-8C36-F54420B344A4}"/>
              </a:ext>
            </a:extLst>
          </p:cNvPr>
          <p:cNvSpPr/>
          <p:nvPr/>
        </p:nvSpPr>
        <p:spPr>
          <a:xfrm>
            <a:off x="7836377" y="542676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79EBF25-21B9-AB44-B163-75757715A786}"/>
              </a:ext>
            </a:extLst>
          </p:cNvPr>
          <p:cNvSpPr/>
          <p:nvPr/>
        </p:nvSpPr>
        <p:spPr>
          <a:xfrm>
            <a:off x="8076574" y="542676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BCF89BC-7D74-CB48-BFC6-CEBCAF3F6903}"/>
              </a:ext>
            </a:extLst>
          </p:cNvPr>
          <p:cNvSpPr/>
          <p:nvPr/>
        </p:nvSpPr>
        <p:spPr>
          <a:xfrm>
            <a:off x="8923058" y="5433391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2028B23-1254-FF41-84A8-B7344CE55C1D}"/>
              </a:ext>
            </a:extLst>
          </p:cNvPr>
          <p:cNvSpPr/>
          <p:nvPr/>
        </p:nvSpPr>
        <p:spPr>
          <a:xfrm>
            <a:off x="6963391" y="542676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F0B41DF-C9DD-7A49-8F96-1937575D6431}"/>
              </a:ext>
            </a:extLst>
          </p:cNvPr>
          <p:cNvSpPr/>
          <p:nvPr/>
        </p:nvSpPr>
        <p:spPr>
          <a:xfrm>
            <a:off x="7606122" y="5426765"/>
            <a:ext cx="159026" cy="15902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59276" y="6022761"/>
            <a:ext cx="585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 want to predict which distribution each point came from</a:t>
            </a:r>
          </a:p>
          <a:p>
            <a:pPr algn="ctr"/>
            <a:r>
              <a:rPr lang="en-US" dirty="0"/>
              <a:t>The cluster is thus </a:t>
            </a:r>
            <a:r>
              <a:rPr lang="en-US" b="1" dirty="0"/>
              <a:t>latent</a:t>
            </a:r>
            <a:r>
              <a:rPr lang="en-US" dirty="0"/>
              <a:t> (hidden)</a:t>
            </a:r>
          </a:p>
        </p:txBody>
      </p:sp>
    </p:spTree>
    <p:extLst>
      <p:ext uri="{BB962C8B-B14F-4D97-AF65-F5344CB8AC3E}">
        <p14:creationId xmlns:p14="http://schemas.microsoft.com/office/powerpoint/2010/main" val="806115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1013</Words>
  <Application>Microsoft Macintosh PowerPoint</Application>
  <PresentationFormat>Widescreen</PresentationFormat>
  <Paragraphs>232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Wingdings</vt:lpstr>
      <vt:lpstr>Office Theme</vt:lpstr>
      <vt:lpstr>Unsupervised Learning: Latent Variable Models</vt:lpstr>
      <vt:lpstr>Unsupervised Learning</vt:lpstr>
      <vt:lpstr>Outline</vt:lpstr>
      <vt:lpstr>K-means</vt:lpstr>
      <vt:lpstr>K-means</vt:lpstr>
      <vt:lpstr>Mixture models</vt:lpstr>
      <vt:lpstr>Gaussian (normal) distributions</vt:lpstr>
      <vt:lpstr>1D example (labeled training set)</vt:lpstr>
      <vt:lpstr>Gaussian mixture models</vt:lpstr>
      <vt:lpstr>Expectation Maximization (EM)</vt:lpstr>
      <vt:lpstr>E-step</vt:lpstr>
      <vt:lpstr>M-step</vt:lpstr>
      <vt:lpstr>Visualizing EM</vt:lpstr>
      <vt:lpstr>Visualizing EM</vt:lpstr>
      <vt:lpstr>Visualizing EM</vt:lpstr>
      <vt:lpstr>Visualizing EM</vt:lpstr>
      <vt:lpstr>Visualizing EM</vt:lpstr>
      <vt:lpstr>Visualizing EM</vt:lpstr>
      <vt:lpstr>Multivariate Gaussians</vt:lpstr>
      <vt:lpstr>How to pick K?</vt:lpstr>
      <vt:lpstr>GMM advantages &amp; disadvantages</vt:lpstr>
      <vt:lpstr>n &gt;&gt; m</vt:lpstr>
      <vt:lpstr>Biological example</vt:lpstr>
      <vt:lpstr>Factor analysis</vt:lpstr>
      <vt:lpstr>FA example: pre-medical course requirements</vt:lpstr>
      <vt:lpstr>FA example: pre-medical course requirements</vt:lpstr>
      <vt:lpstr>FA: the model</vt:lpstr>
      <vt:lpstr>Performing FA</vt:lpstr>
      <vt:lpstr>FA example output</vt:lpstr>
      <vt:lpstr>PowerPoint Presentation</vt:lpstr>
      <vt:lpstr>Summary</vt:lpstr>
      <vt:lpstr>Note about the homework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Unsupervised Learning: Latent Variable Models</dc:title>
  <dc:creator>Dhindsa, Ryan</dc:creator>
  <cp:lastModifiedBy>Dhindsa, Ryan</cp:lastModifiedBy>
  <cp:revision>59</cp:revision>
  <dcterms:created xsi:type="dcterms:W3CDTF">2018-10-25T20:21:56Z</dcterms:created>
  <dcterms:modified xsi:type="dcterms:W3CDTF">2018-11-01T02:05:14Z</dcterms:modified>
</cp:coreProperties>
</file>